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5.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6.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7.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 id="2147483919" r:id="rId2"/>
    <p:sldMasterId id="2147483964" r:id="rId3"/>
    <p:sldMasterId id="2147484026" r:id="rId4"/>
    <p:sldMasterId id="2147484038" r:id="rId5"/>
    <p:sldMasterId id="2147484081" r:id="rId6"/>
    <p:sldMasterId id="2147484123" r:id="rId7"/>
  </p:sldMasterIdLst>
  <p:notesMasterIdLst>
    <p:notesMasterId r:id="rId21"/>
  </p:notesMasterIdLst>
  <p:handoutMasterIdLst>
    <p:handoutMasterId r:id="rId22"/>
  </p:handoutMasterIdLst>
  <p:sldIdLst>
    <p:sldId id="257" r:id="rId8"/>
    <p:sldId id="2145705865" r:id="rId9"/>
    <p:sldId id="256" r:id="rId10"/>
    <p:sldId id="4241" r:id="rId11"/>
    <p:sldId id="622" r:id="rId12"/>
    <p:sldId id="596" r:id="rId13"/>
    <p:sldId id="607" r:id="rId14"/>
    <p:sldId id="606" r:id="rId15"/>
    <p:sldId id="481" r:id="rId16"/>
    <p:sldId id="603" r:id="rId17"/>
    <p:sldId id="604" r:id="rId18"/>
    <p:sldId id="608" r:id="rId19"/>
    <p:sldId id="529" r:id="rId20"/>
  </p:sldIdLst>
  <p:sldSz cx="12192000" cy="6858000"/>
  <p:notesSz cx="6858000" cy="9144000"/>
  <p:custShowLst>
    <p:custShow name="PerformanceTuning"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F6B"/>
    <a:srgbClr val="104C6A"/>
    <a:srgbClr val="A0EE73"/>
    <a:srgbClr val="000000"/>
    <a:srgbClr val="5B60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464C91-7939-4DA2-A82F-F0B6AC8C407F}" v="26" dt="2024-04-19T11:04:28.927"/>
    <p1510:client id="{FAA73145-5ECD-4065-9212-4C2F076478EF}" v="2" dt="2024-04-19T20:53:41.434"/>
  </p1510:revLst>
</p1510:revInfo>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70062" autoAdjust="0"/>
  </p:normalViewPr>
  <p:slideViewPr>
    <p:cSldViewPr snapToGrid="0">
      <p:cViewPr varScale="1">
        <p:scale>
          <a:sx n="108" d="100"/>
          <a:sy n="108" d="100"/>
        </p:scale>
        <p:origin x="52"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9" d="100"/>
          <a:sy n="69" d="100"/>
        </p:scale>
        <p:origin x="326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Deardurff" userId="a22eae058e899168" providerId="LiveId" clId="{7D464C91-7939-4DA2-A82F-F0B6AC8C407F}"/>
    <pc:docChg chg="undo custSel delSld modSld sldOrd delMainMaster">
      <pc:chgData name="John Deardurff" userId="a22eae058e899168" providerId="LiveId" clId="{7D464C91-7939-4DA2-A82F-F0B6AC8C407F}" dt="2024-04-19T11:04:32.288" v="203" actId="164"/>
      <pc:docMkLst>
        <pc:docMk/>
      </pc:docMkLst>
      <pc:sldChg chg="ord">
        <pc:chgData name="John Deardurff" userId="a22eae058e899168" providerId="LiveId" clId="{7D464C91-7939-4DA2-A82F-F0B6AC8C407F}" dt="2024-04-19T10:57:02.036" v="1"/>
        <pc:sldMkLst>
          <pc:docMk/>
          <pc:sldMk cId="2423938126" sldId="256"/>
        </pc:sldMkLst>
      </pc:sldChg>
      <pc:sldChg chg="modSp mod ord">
        <pc:chgData name="John Deardurff" userId="a22eae058e899168" providerId="LiveId" clId="{7D464C91-7939-4DA2-A82F-F0B6AC8C407F}" dt="2024-04-19T10:58:34.263" v="170" actId="20577"/>
        <pc:sldMkLst>
          <pc:docMk/>
          <pc:sldMk cId="2768309331" sldId="257"/>
        </pc:sldMkLst>
        <pc:spChg chg="mod">
          <ac:chgData name="John Deardurff" userId="a22eae058e899168" providerId="LiveId" clId="{7D464C91-7939-4DA2-A82F-F0B6AC8C407F}" dt="2024-04-19T10:57:35.049" v="58" actId="1076"/>
          <ac:spMkLst>
            <pc:docMk/>
            <pc:sldMk cId="2768309331" sldId="257"/>
            <ac:spMk id="6" creationId="{4B20852E-9E57-66C5-C88B-6B6D14B02752}"/>
          </ac:spMkLst>
        </pc:spChg>
        <pc:spChg chg="mod">
          <ac:chgData name="John Deardurff" userId="a22eae058e899168" providerId="LiveId" clId="{7D464C91-7939-4DA2-A82F-F0B6AC8C407F}" dt="2024-04-19T10:58:34.263" v="170" actId="20577"/>
          <ac:spMkLst>
            <pc:docMk/>
            <pc:sldMk cId="2768309331" sldId="257"/>
            <ac:spMk id="7" creationId="{7A1B7876-2DE6-96A3-D470-893A41DC0329}"/>
          </ac:spMkLst>
        </pc:spChg>
      </pc:sldChg>
      <pc:sldChg chg="del">
        <pc:chgData name="John Deardurff" userId="a22eae058e899168" providerId="LiveId" clId="{7D464C91-7939-4DA2-A82F-F0B6AC8C407F}" dt="2024-04-19T10:58:46.737" v="172" actId="47"/>
        <pc:sldMkLst>
          <pc:docMk/>
          <pc:sldMk cId="2405206243" sldId="11112"/>
        </pc:sldMkLst>
      </pc:sldChg>
      <pc:sldChg chg="del">
        <pc:chgData name="John Deardurff" userId="a22eae058e899168" providerId="LiveId" clId="{7D464C91-7939-4DA2-A82F-F0B6AC8C407F}" dt="2024-04-19T10:58:43.448" v="171" actId="47"/>
        <pc:sldMkLst>
          <pc:docMk/>
          <pc:sldMk cId="4125709986" sldId="2103813174"/>
        </pc:sldMkLst>
      </pc:sldChg>
      <pc:sldChg chg="addSp delSp modSp mod">
        <pc:chgData name="John Deardurff" userId="a22eae058e899168" providerId="LiveId" clId="{7D464C91-7939-4DA2-A82F-F0B6AC8C407F}" dt="2024-04-19T11:04:32.288" v="203" actId="164"/>
        <pc:sldMkLst>
          <pc:docMk/>
          <pc:sldMk cId="3430650572" sldId="2145705865"/>
        </pc:sldMkLst>
        <pc:grpChg chg="add del">
          <ac:chgData name="John Deardurff" userId="a22eae058e899168" providerId="LiveId" clId="{7D464C91-7939-4DA2-A82F-F0B6AC8C407F}" dt="2024-04-19T11:02:44.684" v="185" actId="165"/>
          <ac:grpSpMkLst>
            <pc:docMk/>
            <pc:sldMk cId="3430650572" sldId="2145705865"/>
            <ac:grpSpMk id="7" creationId="{482B3EBE-B34D-EA8A-4D61-F4A60064B0F6}"/>
          </ac:grpSpMkLst>
        </pc:grpChg>
        <pc:grpChg chg="add">
          <ac:chgData name="John Deardurff" userId="a22eae058e899168" providerId="LiveId" clId="{7D464C91-7939-4DA2-A82F-F0B6AC8C407F}" dt="2024-04-19T11:04:32.288" v="203" actId="164"/>
          <ac:grpSpMkLst>
            <pc:docMk/>
            <pc:sldMk cId="3430650572" sldId="2145705865"/>
            <ac:grpSpMk id="8" creationId="{A3106368-40E6-B461-0686-92FA62605075}"/>
          </ac:grpSpMkLst>
        </pc:grpChg>
        <pc:grpChg chg="add del mod topLvl">
          <ac:chgData name="John Deardurff" userId="a22eae058e899168" providerId="LiveId" clId="{7D464C91-7939-4DA2-A82F-F0B6AC8C407F}" dt="2024-04-19T11:04:28.927" v="202" actId="555"/>
          <ac:grpSpMkLst>
            <pc:docMk/>
            <pc:sldMk cId="3430650572" sldId="2145705865"/>
            <ac:grpSpMk id="15" creationId="{D7B675BD-6144-3A48-A1EB-AC5090B8CA8E}"/>
          </ac:grpSpMkLst>
        </pc:grpChg>
        <pc:picChg chg="del mod topLvl">
          <ac:chgData name="John Deardurff" userId="a22eae058e899168" providerId="LiveId" clId="{7D464C91-7939-4DA2-A82F-F0B6AC8C407F}" dt="2024-04-19T11:02:47.854" v="186" actId="478"/>
          <ac:picMkLst>
            <pc:docMk/>
            <pc:sldMk cId="3430650572" sldId="2145705865"/>
            <ac:picMk id="2" creationId="{0B19A98F-23F3-8A02-ED12-3FE5D20B81C5}"/>
          </ac:picMkLst>
        </pc:picChg>
        <pc:picChg chg="mod topLvl">
          <ac:chgData name="John Deardurff" userId="a22eae058e899168" providerId="LiveId" clId="{7D464C91-7939-4DA2-A82F-F0B6AC8C407F}" dt="2024-04-19T11:04:28.927" v="202" actId="555"/>
          <ac:picMkLst>
            <pc:docMk/>
            <pc:sldMk cId="3430650572" sldId="2145705865"/>
            <ac:picMk id="4" creationId="{7711D228-9F12-6B68-C591-BC532E84407D}"/>
          </ac:picMkLst>
        </pc:picChg>
        <pc:picChg chg="mod topLvl">
          <ac:chgData name="John Deardurff" userId="a22eae058e899168" providerId="LiveId" clId="{7D464C91-7939-4DA2-A82F-F0B6AC8C407F}" dt="2024-04-19T11:04:28.927" v="202" actId="555"/>
          <ac:picMkLst>
            <pc:docMk/>
            <pc:sldMk cId="3430650572" sldId="2145705865"/>
            <ac:picMk id="5" creationId="{BC96BD1A-466A-9860-CF2C-52954AA32BAD}"/>
          </ac:picMkLst>
        </pc:picChg>
        <pc:picChg chg="add mod">
          <ac:chgData name="John Deardurff" userId="a22eae058e899168" providerId="LiveId" clId="{7D464C91-7939-4DA2-A82F-F0B6AC8C407F}" dt="2024-04-19T11:04:28.927" v="202" actId="555"/>
          <ac:picMkLst>
            <pc:docMk/>
            <pc:sldMk cId="3430650572" sldId="2145705865"/>
            <ac:picMk id="6" creationId="{BA0BFAC2-277A-8273-E4AB-801CDD3CC88E}"/>
          </ac:picMkLst>
        </pc:picChg>
        <pc:picChg chg="mod topLvl">
          <ac:chgData name="John Deardurff" userId="a22eae058e899168" providerId="LiveId" clId="{7D464C91-7939-4DA2-A82F-F0B6AC8C407F}" dt="2024-04-19T11:04:28.927" v="202" actId="555"/>
          <ac:picMkLst>
            <pc:docMk/>
            <pc:sldMk cId="3430650572" sldId="2145705865"/>
            <ac:picMk id="13" creationId="{C1008DB4-E576-5520-3018-6270A80326C1}"/>
          </ac:picMkLst>
        </pc:picChg>
        <pc:picChg chg="add del mod topLvl">
          <ac:chgData name="John Deardurff" userId="a22eae058e899168" providerId="LiveId" clId="{7D464C91-7939-4DA2-A82F-F0B6AC8C407F}" dt="2024-04-19T11:04:28.927" v="202" actId="555"/>
          <ac:picMkLst>
            <pc:docMk/>
            <pc:sldMk cId="3430650572" sldId="2145705865"/>
            <ac:picMk id="16" creationId="{CFE9E2FB-A7CC-FEB2-493D-D9599A45E18D}"/>
          </ac:picMkLst>
        </pc:picChg>
        <pc:picChg chg="mod topLvl">
          <ac:chgData name="John Deardurff" userId="a22eae058e899168" providerId="LiveId" clId="{7D464C91-7939-4DA2-A82F-F0B6AC8C407F}" dt="2024-04-19T11:04:28.927" v="202" actId="555"/>
          <ac:picMkLst>
            <pc:docMk/>
            <pc:sldMk cId="3430650572" sldId="2145705865"/>
            <ac:picMk id="17" creationId="{950E339C-EF90-F273-D2C0-F2526F8E7B82}"/>
          </ac:picMkLst>
        </pc:picChg>
        <pc:picChg chg="mod topLvl">
          <ac:chgData name="John Deardurff" userId="a22eae058e899168" providerId="LiveId" clId="{7D464C91-7939-4DA2-A82F-F0B6AC8C407F}" dt="2024-04-19T11:04:28.927" v="202" actId="555"/>
          <ac:picMkLst>
            <pc:docMk/>
            <pc:sldMk cId="3430650572" sldId="2145705865"/>
            <ac:picMk id="1026" creationId="{6EC1ED86-6E3B-112F-1B5F-9B8B10E32F66}"/>
          </ac:picMkLst>
        </pc:picChg>
      </pc:sldChg>
      <pc:sldMasterChg chg="del delSldLayout">
        <pc:chgData name="John Deardurff" userId="a22eae058e899168" providerId="LiveId" clId="{7D464C91-7939-4DA2-A82F-F0B6AC8C407F}" dt="2024-04-19T10:58:46.737" v="172" actId="47"/>
        <pc:sldMasterMkLst>
          <pc:docMk/>
          <pc:sldMasterMk cId="796066740" sldId="2147484014"/>
        </pc:sldMasterMkLst>
        <pc:sldLayoutChg chg="del">
          <pc:chgData name="John Deardurff" userId="a22eae058e899168" providerId="LiveId" clId="{7D464C91-7939-4DA2-A82F-F0B6AC8C407F}" dt="2024-04-19T10:58:46.737" v="172" actId="47"/>
          <pc:sldLayoutMkLst>
            <pc:docMk/>
            <pc:sldMasterMk cId="796066740" sldId="2147484014"/>
            <pc:sldLayoutMk cId="928412375" sldId="2147484015"/>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1606855451" sldId="2147484016"/>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3878393813" sldId="2147484017"/>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3145404286" sldId="2147484018"/>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1016038204" sldId="2147484019"/>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2475847931" sldId="2147484020"/>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221013522" sldId="2147484021"/>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211718414" sldId="2147484022"/>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3098712415" sldId="2147484023"/>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2083214786" sldId="2147484024"/>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1599144548" sldId="2147484025"/>
          </pc:sldLayoutMkLst>
        </pc:sldLayoutChg>
      </pc:sldMasterChg>
    </pc:docChg>
  </pc:docChgLst>
  <pc:docChgLst>
    <pc:chgData name="John Deardurff" userId="1176b27f-6749-4904-a052-7c732238bc52" providerId="ADAL" clId="{FAA73145-5ECD-4065-9212-4C2F076478EF}"/>
    <pc:docChg chg="modSld">
      <pc:chgData name="John Deardurff" userId="1176b27f-6749-4904-a052-7c732238bc52" providerId="ADAL" clId="{FAA73145-5ECD-4065-9212-4C2F076478EF}" dt="2024-04-19T20:52:27.364" v="337" actId="20577"/>
      <pc:docMkLst>
        <pc:docMk/>
      </pc:docMkLst>
      <pc:sldChg chg="modSp mod">
        <pc:chgData name="John Deardurff" userId="1176b27f-6749-4904-a052-7c732238bc52" providerId="ADAL" clId="{FAA73145-5ECD-4065-9212-4C2F076478EF}" dt="2024-04-19T20:52:27.364" v="337" actId="20577"/>
        <pc:sldMkLst>
          <pc:docMk/>
          <pc:sldMk cId="2479433347" sldId="4241"/>
        </pc:sldMkLst>
        <pc:spChg chg="mod">
          <ac:chgData name="John Deardurff" userId="1176b27f-6749-4904-a052-7c732238bc52" providerId="ADAL" clId="{FAA73145-5ECD-4065-9212-4C2F076478EF}" dt="2024-04-19T20:52:27.364" v="337" actId="20577"/>
          <ac:spMkLst>
            <pc:docMk/>
            <pc:sldMk cId="2479433347" sldId="4241"/>
            <ac:spMk id="53" creationId="{65AD5F42-D287-F243-A35B-06CFE2BFA1B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9B447D-F1E8-41F3-A54F-4A25D3615A4F}"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pt-PT"/>
        </a:p>
      </dgm:t>
    </dgm:pt>
    <dgm:pt modelId="{35AEFCA7-E8E3-4361-A5F1-A83FE7922FE1}">
      <dgm:prSet phldrT="[Text]" custT="1"/>
      <dgm:spPr>
        <a:xfrm>
          <a:off x="2875855" y="1038845"/>
          <a:ext cx="2376289" cy="1188144"/>
        </a:xfrm>
        <a:solidFill>
          <a:srgbClr val="0E715F">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AU" sz="1600" dirty="0">
              <a:solidFill>
                <a:sysClr val="window" lastClr="FFFFFF"/>
              </a:solidFill>
              <a:latin typeface="Segoe UI" panose="020B0502040204020203" pitchFamily="34" charset="0"/>
              <a:ea typeface="+mn-ea"/>
              <a:cs typeface="Segoe UI" panose="020B0502040204020203" pitchFamily="34" charset="0"/>
            </a:rPr>
            <a:t>Parameter A = ?</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Parameter B = ?</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User = ?</a:t>
          </a:r>
          <a:endParaRPr lang="pt-PT" sz="1600" dirty="0">
            <a:solidFill>
              <a:sysClr val="window" lastClr="FFFFFF"/>
            </a:solidFill>
            <a:latin typeface="Segoe UI" panose="020B0502040204020203" pitchFamily="34" charset="0"/>
            <a:ea typeface="+mn-ea"/>
            <a:cs typeface="Segoe UI" panose="020B0502040204020203" pitchFamily="34" charset="0"/>
          </a:endParaRPr>
        </a:p>
      </dgm:t>
    </dgm:pt>
    <dgm:pt modelId="{317E66B7-FBB8-42D1-88CB-48F75EB30F30}" type="parTrans" cxnId="{60596682-1BA5-4030-A49B-01AFDA02185C}">
      <dgm:prSet/>
      <dgm:spPr/>
      <dgm:t>
        <a:bodyPr/>
        <a:lstStyle/>
        <a:p>
          <a:endParaRPr lang="pt-PT"/>
        </a:p>
      </dgm:t>
    </dgm:pt>
    <dgm:pt modelId="{D52EF789-2101-44FA-8855-3582CBE1FAF6}" type="sibTrans" cxnId="{60596682-1BA5-4030-A49B-01AFDA02185C}">
      <dgm:prSet/>
      <dgm:spPr/>
      <dgm:t>
        <a:bodyPr/>
        <a:lstStyle/>
        <a:p>
          <a:endParaRPr lang="pt-PT"/>
        </a:p>
      </dgm:t>
    </dgm:pt>
    <dgm:pt modelId="{FD6F40A2-AD4C-4424-86A7-23B3305FBF34}">
      <dgm:prSet phldrT="[Text]" custT="1"/>
      <dgm:spPr>
        <a:xfrm>
          <a:off x="545" y="2726010"/>
          <a:ext cx="2376289" cy="1188144"/>
        </a:xfrm>
        <a:solidFill>
          <a:srgbClr val="0C612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AU" sz="1600" dirty="0">
              <a:solidFill>
                <a:sysClr val="window" lastClr="FFFFFF"/>
              </a:solidFill>
              <a:latin typeface="Segoe UI" panose="020B0502040204020203" pitchFamily="34" charset="0"/>
              <a:ea typeface="+mn-ea"/>
              <a:cs typeface="Segoe UI" panose="020B0502040204020203" pitchFamily="34" charset="0"/>
            </a:rPr>
            <a:t>Parameter A = 12</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Parameter B = ‘xy’</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User = Jorge</a:t>
          </a:r>
          <a:endParaRPr lang="pt-PT" sz="1600" dirty="0">
            <a:solidFill>
              <a:sysClr val="window" lastClr="FFFFFF"/>
            </a:solidFill>
            <a:latin typeface="Segoe UI" panose="020B0502040204020203" pitchFamily="34" charset="0"/>
            <a:ea typeface="+mn-ea"/>
            <a:cs typeface="Segoe UI" panose="020B0502040204020203" pitchFamily="34" charset="0"/>
          </a:endParaRPr>
        </a:p>
      </dgm:t>
    </dgm:pt>
    <dgm:pt modelId="{40994B2B-E312-454C-A7A9-91DB8CD3C737}" type="parTrans" cxnId="{969CF005-3E04-4789-BCEA-1CA6B073357B}">
      <dgm:prSet/>
      <dgm:spPr>
        <a:xfrm>
          <a:off x="1188690" y="2226989"/>
          <a:ext cx="2875309" cy="499020"/>
        </a:xfrm>
        <a:noFill/>
        <a:ln w="25400" cap="flat" cmpd="sng" algn="ctr">
          <a:solidFill>
            <a:srgbClr val="0C6126">
              <a:hueOff val="0"/>
              <a:satOff val="0"/>
              <a:lumOff val="0"/>
              <a:alphaOff val="0"/>
            </a:srgbClr>
          </a:solidFill>
          <a:prstDash val="solid"/>
        </a:ln>
        <a:effectLst/>
      </dgm:spPr>
      <dgm:t>
        <a:bodyPr/>
        <a:lstStyle/>
        <a:p>
          <a:endParaRPr lang="pt-PT"/>
        </a:p>
      </dgm:t>
    </dgm:pt>
    <dgm:pt modelId="{385BDEF7-42E9-4207-A77D-8E15A7270402}" type="sibTrans" cxnId="{969CF005-3E04-4789-BCEA-1CA6B073357B}">
      <dgm:prSet/>
      <dgm:spPr/>
      <dgm:t>
        <a:bodyPr/>
        <a:lstStyle/>
        <a:p>
          <a:endParaRPr lang="pt-PT"/>
        </a:p>
      </dgm:t>
    </dgm:pt>
    <dgm:pt modelId="{1D2661D7-5CD9-460E-B4C8-3EA3CBD593FA}">
      <dgm:prSet phldrT="[Text]" custT="1"/>
      <dgm:spPr>
        <a:xfrm>
          <a:off x="2875855" y="2726010"/>
          <a:ext cx="2376289" cy="1188144"/>
        </a:xfrm>
        <a:solidFill>
          <a:srgbClr val="0C612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AU" sz="1600" dirty="0">
              <a:solidFill>
                <a:sysClr val="window" lastClr="FFFFFF"/>
              </a:solidFill>
              <a:latin typeface="Segoe UI" panose="020B0502040204020203" pitchFamily="34" charset="0"/>
              <a:ea typeface="+mn-ea"/>
              <a:cs typeface="Segoe UI" panose="020B0502040204020203" pitchFamily="34" charset="0"/>
            </a:rPr>
            <a:t>Parameter A = 100</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Parameter B = ‘ftr’</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User = Nabil</a:t>
          </a:r>
          <a:endParaRPr lang="pt-PT" sz="1600" dirty="0">
            <a:solidFill>
              <a:sysClr val="window" lastClr="FFFFFF"/>
            </a:solidFill>
            <a:latin typeface="Segoe UI" panose="020B0502040204020203" pitchFamily="34" charset="0"/>
            <a:ea typeface="+mn-ea"/>
            <a:cs typeface="Segoe UI" panose="020B0502040204020203" pitchFamily="34" charset="0"/>
          </a:endParaRPr>
        </a:p>
      </dgm:t>
    </dgm:pt>
    <dgm:pt modelId="{B13187C6-5C6D-4A38-9309-B0A2B17799C0}" type="parTrans" cxnId="{F5689346-0DCC-4975-8577-E9F1FB5371EB}">
      <dgm:prSet/>
      <dgm:spPr>
        <a:xfrm>
          <a:off x="4018280" y="2226989"/>
          <a:ext cx="91440" cy="499020"/>
        </a:xfrm>
        <a:noFill/>
        <a:ln w="25400" cap="flat" cmpd="sng" algn="ctr">
          <a:solidFill>
            <a:srgbClr val="0C6126">
              <a:hueOff val="0"/>
              <a:satOff val="0"/>
              <a:lumOff val="0"/>
              <a:alphaOff val="0"/>
            </a:srgbClr>
          </a:solidFill>
          <a:prstDash val="solid"/>
        </a:ln>
        <a:effectLst/>
      </dgm:spPr>
      <dgm:t>
        <a:bodyPr/>
        <a:lstStyle/>
        <a:p>
          <a:endParaRPr lang="pt-PT"/>
        </a:p>
      </dgm:t>
    </dgm:pt>
    <dgm:pt modelId="{2B8DF214-514D-4157-9709-59EDAB7A0BAB}" type="sibTrans" cxnId="{F5689346-0DCC-4975-8577-E9F1FB5371EB}">
      <dgm:prSet/>
      <dgm:spPr/>
      <dgm:t>
        <a:bodyPr/>
        <a:lstStyle/>
        <a:p>
          <a:endParaRPr lang="pt-PT"/>
        </a:p>
      </dgm:t>
    </dgm:pt>
    <dgm:pt modelId="{B875AD68-D393-4724-8542-A3BF1EC3C924}">
      <dgm:prSet phldrT="[Text]" custT="1"/>
      <dgm:spPr>
        <a:xfrm>
          <a:off x="5751165" y="2726010"/>
          <a:ext cx="2376289" cy="1188144"/>
        </a:xfrm>
        <a:solidFill>
          <a:srgbClr val="0C612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AU" sz="1600" dirty="0">
              <a:solidFill>
                <a:sysClr val="window" lastClr="FFFFFF"/>
              </a:solidFill>
              <a:latin typeface="Segoe UI" panose="020B0502040204020203" pitchFamily="34" charset="0"/>
              <a:ea typeface="+mn-ea"/>
              <a:cs typeface="Segoe UI" panose="020B0502040204020203" pitchFamily="34" charset="0"/>
            </a:rPr>
            <a:t>Parameter A = 11</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Parameter B = ‘sd’</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User = Walter</a:t>
          </a:r>
          <a:endParaRPr lang="pt-PT" sz="1600" dirty="0">
            <a:solidFill>
              <a:sysClr val="window" lastClr="FFFFFF"/>
            </a:solidFill>
            <a:latin typeface="Segoe UI" panose="020B0502040204020203" pitchFamily="34" charset="0"/>
            <a:ea typeface="+mn-ea"/>
            <a:cs typeface="Segoe UI" panose="020B0502040204020203" pitchFamily="34" charset="0"/>
          </a:endParaRPr>
        </a:p>
      </dgm:t>
    </dgm:pt>
    <dgm:pt modelId="{BC7DB2EE-4266-4406-842A-922AB0175793}" type="parTrans" cxnId="{06045EB8-B4E3-4262-8BC3-3A32656907B6}">
      <dgm:prSet/>
      <dgm:spPr>
        <a:xfrm>
          <a:off x="4064000" y="2226989"/>
          <a:ext cx="2875309" cy="499020"/>
        </a:xfrm>
        <a:noFill/>
        <a:ln w="25400" cap="flat" cmpd="sng" algn="ctr">
          <a:solidFill>
            <a:srgbClr val="0C6126">
              <a:hueOff val="0"/>
              <a:satOff val="0"/>
              <a:lumOff val="0"/>
              <a:alphaOff val="0"/>
            </a:srgbClr>
          </a:solidFill>
          <a:prstDash val="solid"/>
        </a:ln>
        <a:effectLst/>
      </dgm:spPr>
      <dgm:t>
        <a:bodyPr/>
        <a:lstStyle/>
        <a:p>
          <a:endParaRPr lang="pt-PT"/>
        </a:p>
      </dgm:t>
    </dgm:pt>
    <dgm:pt modelId="{A24AC74F-9A2B-4B33-B028-DB4B7CF03AE3}" type="sibTrans" cxnId="{06045EB8-B4E3-4262-8BC3-3A32656907B6}">
      <dgm:prSet/>
      <dgm:spPr/>
      <dgm:t>
        <a:bodyPr/>
        <a:lstStyle/>
        <a:p>
          <a:endParaRPr lang="pt-PT"/>
        </a:p>
      </dgm:t>
    </dgm:pt>
    <dgm:pt modelId="{0F880BB6-86DD-46EC-B922-BD1F339A4D23}" type="pres">
      <dgm:prSet presAssocID="{4D9B447D-F1E8-41F3-A54F-4A25D3615A4F}" presName="hierChild1" presStyleCnt="0">
        <dgm:presLayoutVars>
          <dgm:orgChart val="1"/>
          <dgm:chPref val="1"/>
          <dgm:dir/>
          <dgm:animOne val="branch"/>
          <dgm:animLvl val="lvl"/>
          <dgm:resizeHandles/>
        </dgm:presLayoutVars>
      </dgm:prSet>
      <dgm:spPr/>
    </dgm:pt>
    <dgm:pt modelId="{721CCBA3-8F50-42EF-8AD3-9A150604F3F7}" type="pres">
      <dgm:prSet presAssocID="{35AEFCA7-E8E3-4361-A5F1-A83FE7922FE1}" presName="hierRoot1" presStyleCnt="0">
        <dgm:presLayoutVars>
          <dgm:hierBranch val="init"/>
        </dgm:presLayoutVars>
      </dgm:prSet>
      <dgm:spPr/>
    </dgm:pt>
    <dgm:pt modelId="{25BAF2DB-F994-4ED0-9F3D-B4BF78558E68}" type="pres">
      <dgm:prSet presAssocID="{35AEFCA7-E8E3-4361-A5F1-A83FE7922FE1}" presName="rootComposite1" presStyleCnt="0"/>
      <dgm:spPr/>
    </dgm:pt>
    <dgm:pt modelId="{24D229AC-5C13-45F1-A5D1-6AEA78085079}" type="pres">
      <dgm:prSet presAssocID="{35AEFCA7-E8E3-4361-A5F1-A83FE7922FE1}" presName="rootText1" presStyleLbl="node0" presStyleIdx="0" presStyleCnt="1">
        <dgm:presLayoutVars>
          <dgm:chPref val="3"/>
        </dgm:presLayoutVars>
      </dgm:prSet>
      <dgm:spPr/>
    </dgm:pt>
    <dgm:pt modelId="{C7553A6A-D32B-48E7-B854-20605397C6E0}" type="pres">
      <dgm:prSet presAssocID="{35AEFCA7-E8E3-4361-A5F1-A83FE7922FE1}" presName="rootConnector1" presStyleLbl="node1" presStyleIdx="0" presStyleCnt="0"/>
      <dgm:spPr/>
    </dgm:pt>
    <dgm:pt modelId="{83A4E19F-6669-487D-AC60-954B77610BD3}" type="pres">
      <dgm:prSet presAssocID="{35AEFCA7-E8E3-4361-A5F1-A83FE7922FE1}" presName="hierChild2" presStyleCnt="0"/>
      <dgm:spPr/>
    </dgm:pt>
    <dgm:pt modelId="{FA7E2455-E11D-41BF-A377-31974C3C9CFF}" type="pres">
      <dgm:prSet presAssocID="{40994B2B-E312-454C-A7A9-91DB8CD3C737}" presName="Name37" presStyleLbl="parChTrans1D2" presStyleIdx="0" presStyleCnt="3"/>
      <dgm:spPr/>
    </dgm:pt>
    <dgm:pt modelId="{F24E37AD-28D4-4362-A0CC-1DF982197EE7}" type="pres">
      <dgm:prSet presAssocID="{FD6F40A2-AD4C-4424-86A7-23B3305FBF34}" presName="hierRoot2" presStyleCnt="0">
        <dgm:presLayoutVars>
          <dgm:hierBranch val="init"/>
        </dgm:presLayoutVars>
      </dgm:prSet>
      <dgm:spPr/>
    </dgm:pt>
    <dgm:pt modelId="{F0AB9A95-555C-4815-9E19-A12BCBFA9E76}" type="pres">
      <dgm:prSet presAssocID="{FD6F40A2-AD4C-4424-86A7-23B3305FBF34}" presName="rootComposite" presStyleCnt="0"/>
      <dgm:spPr/>
    </dgm:pt>
    <dgm:pt modelId="{B9F78752-7D17-4C5F-80DC-021D7028CDDA}" type="pres">
      <dgm:prSet presAssocID="{FD6F40A2-AD4C-4424-86A7-23B3305FBF34}" presName="rootText" presStyleLbl="node2" presStyleIdx="0" presStyleCnt="3">
        <dgm:presLayoutVars>
          <dgm:chPref val="3"/>
        </dgm:presLayoutVars>
      </dgm:prSet>
      <dgm:spPr/>
    </dgm:pt>
    <dgm:pt modelId="{11EBE3AD-64DA-43A3-878D-B4454A48861D}" type="pres">
      <dgm:prSet presAssocID="{FD6F40A2-AD4C-4424-86A7-23B3305FBF34}" presName="rootConnector" presStyleLbl="node2" presStyleIdx="0" presStyleCnt="3"/>
      <dgm:spPr/>
    </dgm:pt>
    <dgm:pt modelId="{B3059B29-8E1E-43E7-892A-CFF926FE3056}" type="pres">
      <dgm:prSet presAssocID="{FD6F40A2-AD4C-4424-86A7-23B3305FBF34}" presName="hierChild4" presStyleCnt="0"/>
      <dgm:spPr/>
    </dgm:pt>
    <dgm:pt modelId="{9707A965-EDD7-4CEE-BD45-F1A3E9B54C53}" type="pres">
      <dgm:prSet presAssocID="{FD6F40A2-AD4C-4424-86A7-23B3305FBF34}" presName="hierChild5" presStyleCnt="0"/>
      <dgm:spPr/>
    </dgm:pt>
    <dgm:pt modelId="{7A7AE8A4-D57B-4FC0-BB20-18486A0B1EF2}" type="pres">
      <dgm:prSet presAssocID="{B13187C6-5C6D-4A38-9309-B0A2B17799C0}" presName="Name37" presStyleLbl="parChTrans1D2" presStyleIdx="1" presStyleCnt="3"/>
      <dgm:spPr/>
    </dgm:pt>
    <dgm:pt modelId="{855803DC-6A54-420A-A770-7A796B140243}" type="pres">
      <dgm:prSet presAssocID="{1D2661D7-5CD9-460E-B4C8-3EA3CBD593FA}" presName="hierRoot2" presStyleCnt="0">
        <dgm:presLayoutVars>
          <dgm:hierBranch val="init"/>
        </dgm:presLayoutVars>
      </dgm:prSet>
      <dgm:spPr/>
    </dgm:pt>
    <dgm:pt modelId="{52E3AA60-6270-4D8C-84F8-17F710930986}" type="pres">
      <dgm:prSet presAssocID="{1D2661D7-5CD9-460E-B4C8-3EA3CBD593FA}" presName="rootComposite" presStyleCnt="0"/>
      <dgm:spPr/>
    </dgm:pt>
    <dgm:pt modelId="{D9C63EA9-4D2D-40C4-A131-5A603665E439}" type="pres">
      <dgm:prSet presAssocID="{1D2661D7-5CD9-460E-B4C8-3EA3CBD593FA}" presName="rootText" presStyleLbl="node2" presStyleIdx="1" presStyleCnt="3">
        <dgm:presLayoutVars>
          <dgm:chPref val="3"/>
        </dgm:presLayoutVars>
      </dgm:prSet>
      <dgm:spPr/>
    </dgm:pt>
    <dgm:pt modelId="{3771A272-3A56-481B-8FAF-590CF3CBF282}" type="pres">
      <dgm:prSet presAssocID="{1D2661D7-5CD9-460E-B4C8-3EA3CBD593FA}" presName="rootConnector" presStyleLbl="node2" presStyleIdx="1" presStyleCnt="3"/>
      <dgm:spPr/>
    </dgm:pt>
    <dgm:pt modelId="{39A28C8A-EB0F-4A54-B496-DC268045594B}" type="pres">
      <dgm:prSet presAssocID="{1D2661D7-5CD9-460E-B4C8-3EA3CBD593FA}" presName="hierChild4" presStyleCnt="0"/>
      <dgm:spPr/>
    </dgm:pt>
    <dgm:pt modelId="{D8CB5503-FFE4-4013-B684-40601DC2999B}" type="pres">
      <dgm:prSet presAssocID="{1D2661D7-5CD9-460E-B4C8-3EA3CBD593FA}" presName="hierChild5" presStyleCnt="0"/>
      <dgm:spPr/>
    </dgm:pt>
    <dgm:pt modelId="{7172C154-C68A-43EC-8D95-63277D421833}" type="pres">
      <dgm:prSet presAssocID="{BC7DB2EE-4266-4406-842A-922AB0175793}" presName="Name37" presStyleLbl="parChTrans1D2" presStyleIdx="2" presStyleCnt="3"/>
      <dgm:spPr/>
    </dgm:pt>
    <dgm:pt modelId="{03422BC2-6A5D-4E49-AFAA-056C389BF070}" type="pres">
      <dgm:prSet presAssocID="{B875AD68-D393-4724-8542-A3BF1EC3C924}" presName="hierRoot2" presStyleCnt="0">
        <dgm:presLayoutVars>
          <dgm:hierBranch val="init"/>
        </dgm:presLayoutVars>
      </dgm:prSet>
      <dgm:spPr/>
    </dgm:pt>
    <dgm:pt modelId="{0B816678-65A2-4386-BDC2-80F48BADC474}" type="pres">
      <dgm:prSet presAssocID="{B875AD68-D393-4724-8542-A3BF1EC3C924}" presName="rootComposite" presStyleCnt="0"/>
      <dgm:spPr/>
    </dgm:pt>
    <dgm:pt modelId="{CDFF83E9-5A77-42A5-84AE-924C54B5E10B}" type="pres">
      <dgm:prSet presAssocID="{B875AD68-D393-4724-8542-A3BF1EC3C924}" presName="rootText" presStyleLbl="node2" presStyleIdx="2" presStyleCnt="3">
        <dgm:presLayoutVars>
          <dgm:chPref val="3"/>
        </dgm:presLayoutVars>
      </dgm:prSet>
      <dgm:spPr/>
    </dgm:pt>
    <dgm:pt modelId="{C64991D6-85B3-46A6-B787-D645C84965BE}" type="pres">
      <dgm:prSet presAssocID="{B875AD68-D393-4724-8542-A3BF1EC3C924}" presName="rootConnector" presStyleLbl="node2" presStyleIdx="2" presStyleCnt="3"/>
      <dgm:spPr/>
    </dgm:pt>
    <dgm:pt modelId="{AC88EA00-1EB5-41AA-A05A-D69EA9E91FBA}" type="pres">
      <dgm:prSet presAssocID="{B875AD68-D393-4724-8542-A3BF1EC3C924}" presName="hierChild4" presStyleCnt="0"/>
      <dgm:spPr/>
    </dgm:pt>
    <dgm:pt modelId="{782F0D9C-4FA2-40A3-93EB-4EBF6EEAB4CE}" type="pres">
      <dgm:prSet presAssocID="{B875AD68-D393-4724-8542-A3BF1EC3C924}" presName="hierChild5" presStyleCnt="0"/>
      <dgm:spPr/>
    </dgm:pt>
    <dgm:pt modelId="{27A47A7B-9572-46FE-9401-95126CD7498A}" type="pres">
      <dgm:prSet presAssocID="{35AEFCA7-E8E3-4361-A5F1-A83FE7922FE1}" presName="hierChild3" presStyleCnt="0"/>
      <dgm:spPr/>
    </dgm:pt>
  </dgm:ptLst>
  <dgm:cxnLst>
    <dgm:cxn modelId="{969CF005-3E04-4789-BCEA-1CA6B073357B}" srcId="{35AEFCA7-E8E3-4361-A5F1-A83FE7922FE1}" destId="{FD6F40A2-AD4C-4424-86A7-23B3305FBF34}" srcOrd="0" destOrd="0" parTransId="{40994B2B-E312-454C-A7A9-91DB8CD3C737}" sibTransId="{385BDEF7-42E9-4207-A77D-8E15A7270402}"/>
    <dgm:cxn modelId="{66DE0F36-8E8D-40E0-81F6-F3C821E0D068}" type="presOf" srcId="{35AEFCA7-E8E3-4361-A5F1-A83FE7922FE1}" destId="{24D229AC-5C13-45F1-A5D1-6AEA78085079}" srcOrd="0" destOrd="0" presId="urn:microsoft.com/office/officeart/2005/8/layout/orgChart1"/>
    <dgm:cxn modelId="{489A245D-FCE4-4CDF-ADC3-0C3AB35537D6}" type="presOf" srcId="{FD6F40A2-AD4C-4424-86A7-23B3305FBF34}" destId="{11EBE3AD-64DA-43A3-878D-B4454A48861D}" srcOrd="1" destOrd="0" presId="urn:microsoft.com/office/officeart/2005/8/layout/orgChart1"/>
    <dgm:cxn modelId="{5AF69763-7AA2-4D38-A93D-840F3369970F}" type="presOf" srcId="{40994B2B-E312-454C-A7A9-91DB8CD3C737}" destId="{FA7E2455-E11D-41BF-A377-31974C3C9CFF}" srcOrd="0" destOrd="0" presId="urn:microsoft.com/office/officeart/2005/8/layout/orgChart1"/>
    <dgm:cxn modelId="{508B3746-5309-4FD7-AC71-A614D268E5BB}" type="presOf" srcId="{1D2661D7-5CD9-460E-B4C8-3EA3CBD593FA}" destId="{D9C63EA9-4D2D-40C4-A131-5A603665E439}" srcOrd="0" destOrd="0" presId="urn:microsoft.com/office/officeart/2005/8/layout/orgChart1"/>
    <dgm:cxn modelId="{F5689346-0DCC-4975-8577-E9F1FB5371EB}" srcId="{35AEFCA7-E8E3-4361-A5F1-A83FE7922FE1}" destId="{1D2661D7-5CD9-460E-B4C8-3EA3CBD593FA}" srcOrd="1" destOrd="0" parTransId="{B13187C6-5C6D-4A38-9309-B0A2B17799C0}" sibTransId="{2B8DF214-514D-4157-9709-59EDAB7A0BAB}"/>
    <dgm:cxn modelId="{D330654A-D9CA-47DA-BAE8-AB35A9933D2E}" type="presOf" srcId="{35AEFCA7-E8E3-4361-A5F1-A83FE7922FE1}" destId="{C7553A6A-D32B-48E7-B854-20605397C6E0}" srcOrd="1" destOrd="0" presId="urn:microsoft.com/office/officeart/2005/8/layout/orgChart1"/>
    <dgm:cxn modelId="{A0CFBF6B-63C0-41B9-A086-F5CD29CCA59A}" type="presOf" srcId="{FD6F40A2-AD4C-4424-86A7-23B3305FBF34}" destId="{B9F78752-7D17-4C5F-80DC-021D7028CDDA}" srcOrd="0" destOrd="0" presId="urn:microsoft.com/office/officeart/2005/8/layout/orgChart1"/>
    <dgm:cxn modelId="{D39E0654-3D9E-4327-8426-B3BC4A49CAB7}" type="presOf" srcId="{B13187C6-5C6D-4A38-9309-B0A2B17799C0}" destId="{7A7AE8A4-D57B-4FC0-BB20-18486A0B1EF2}" srcOrd="0" destOrd="0" presId="urn:microsoft.com/office/officeart/2005/8/layout/orgChart1"/>
    <dgm:cxn modelId="{60596682-1BA5-4030-A49B-01AFDA02185C}" srcId="{4D9B447D-F1E8-41F3-A54F-4A25D3615A4F}" destId="{35AEFCA7-E8E3-4361-A5F1-A83FE7922FE1}" srcOrd="0" destOrd="0" parTransId="{317E66B7-FBB8-42D1-88CB-48F75EB30F30}" sibTransId="{D52EF789-2101-44FA-8855-3582CBE1FAF6}"/>
    <dgm:cxn modelId="{A5905F84-68AF-4E2E-B564-17C49EDC4E97}" type="presOf" srcId="{4D9B447D-F1E8-41F3-A54F-4A25D3615A4F}" destId="{0F880BB6-86DD-46EC-B922-BD1F339A4D23}" srcOrd="0" destOrd="0" presId="urn:microsoft.com/office/officeart/2005/8/layout/orgChart1"/>
    <dgm:cxn modelId="{615DC2A8-1859-47FA-BC31-06C298C53A40}" type="presOf" srcId="{BC7DB2EE-4266-4406-842A-922AB0175793}" destId="{7172C154-C68A-43EC-8D95-63277D421833}" srcOrd="0" destOrd="0" presId="urn:microsoft.com/office/officeart/2005/8/layout/orgChart1"/>
    <dgm:cxn modelId="{06045EB8-B4E3-4262-8BC3-3A32656907B6}" srcId="{35AEFCA7-E8E3-4361-A5F1-A83FE7922FE1}" destId="{B875AD68-D393-4724-8542-A3BF1EC3C924}" srcOrd="2" destOrd="0" parTransId="{BC7DB2EE-4266-4406-842A-922AB0175793}" sibTransId="{A24AC74F-9A2B-4B33-B028-DB4B7CF03AE3}"/>
    <dgm:cxn modelId="{3BB3D9B8-C6FC-43A6-9007-6717CAFEB474}" type="presOf" srcId="{1D2661D7-5CD9-460E-B4C8-3EA3CBD593FA}" destId="{3771A272-3A56-481B-8FAF-590CF3CBF282}" srcOrd="1" destOrd="0" presId="urn:microsoft.com/office/officeart/2005/8/layout/orgChart1"/>
    <dgm:cxn modelId="{16FEFBBD-6421-4EE2-9A84-CBA74620C33F}" type="presOf" srcId="{B875AD68-D393-4724-8542-A3BF1EC3C924}" destId="{CDFF83E9-5A77-42A5-84AE-924C54B5E10B}" srcOrd="0" destOrd="0" presId="urn:microsoft.com/office/officeart/2005/8/layout/orgChart1"/>
    <dgm:cxn modelId="{C505ACFC-A31F-48D2-B352-B5A50F42964A}" type="presOf" srcId="{B875AD68-D393-4724-8542-A3BF1EC3C924}" destId="{C64991D6-85B3-46A6-B787-D645C84965BE}" srcOrd="1" destOrd="0" presId="urn:microsoft.com/office/officeart/2005/8/layout/orgChart1"/>
    <dgm:cxn modelId="{46A8BB3F-6387-42DE-8F06-B6A7D55B98BB}" type="presParOf" srcId="{0F880BB6-86DD-46EC-B922-BD1F339A4D23}" destId="{721CCBA3-8F50-42EF-8AD3-9A150604F3F7}" srcOrd="0" destOrd="0" presId="urn:microsoft.com/office/officeart/2005/8/layout/orgChart1"/>
    <dgm:cxn modelId="{ED04A22A-12B3-4893-9B36-1153836757D8}" type="presParOf" srcId="{721CCBA3-8F50-42EF-8AD3-9A150604F3F7}" destId="{25BAF2DB-F994-4ED0-9F3D-B4BF78558E68}" srcOrd="0" destOrd="0" presId="urn:microsoft.com/office/officeart/2005/8/layout/orgChart1"/>
    <dgm:cxn modelId="{B3C82D9F-C945-4A8E-BEFD-C6D28EE0F251}" type="presParOf" srcId="{25BAF2DB-F994-4ED0-9F3D-B4BF78558E68}" destId="{24D229AC-5C13-45F1-A5D1-6AEA78085079}" srcOrd="0" destOrd="0" presId="urn:microsoft.com/office/officeart/2005/8/layout/orgChart1"/>
    <dgm:cxn modelId="{B17548F8-E273-426B-9D94-0303C55BC128}" type="presParOf" srcId="{25BAF2DB-F994-4ED0-9F3D-B4BF78558E68}" destId="{C7553A6A-D32B-48E7-B854-20605397C6E0}" srcOrd="1" destOrd="0" presId="urn:microsoft.com/office/officeart/2005/8/layout/orgChart1"/>
    <dgm:cxn modelId="{70EB969B-D993-4EAE-A8C6-6D6DA218E646}" type="presParOf" srcId="{721CCBA3-8F50-42EF-8AD3-9A150604F3F7}" destId="{83A4E19F-6669-487D-AC60-954B77610BD3}" srcOrd="1" destOrd="0" presId="urn:microsoft.com/office/officeart/2005/8/layout/orgChart1"/>
    <dgm:cxn modelId="{DD4D5B94-CB69-425B-A68F-2D632F0D5D6A}" type="presParOf" srcId="{83A4E19F-6669-487D-AC60-954B77610BD3}" destId="{FA7E2455-E11D-41BF-A377-31974C3C9CFF}" srcOrd="0" destOrd="0" presId="urn:microsoft.com/office/officeart/2005/8/layout/orgChart1"/>
    <dgm:cxn modelId="{442DE3B6-89A9-4657-9E12-8E5472CA93CA}" type="presParOf" srcId="{83A4E19F-6669-487D-AC60-954B77610BD3}" destId="{F24E37AD-28D4-4362-A0CC-1DF982197EE7}" srcOrd="1" destOrd="0" presId="urn:microsoft.com/office/officeart/2005/8/layout/orgChart1"/>
    <dgm:cxn modelId="{13AD68E1-A22B-4CAB-8192-1DB84940F194}" type="presParOf" srcId="{F24E37AD-28D4-4362-A0CC-1DF982197EE7}" destId="{F0AB9A95-555C-4815-9E19-A12BCBFA9E76}" srcOrd="0" destOrd="0" presId="urn:microsoft.com/office/officeart/2005/8/layout/orgChart1"/>
    <dgm:cxn modelId="{BBF4103B-97FC-44A9-AD7B-D02F1668B041}" type="presParOf" srcId="{F0AB9A95-555C-4815-9E19-A12BCBFA9E76}" destId="{B9F78752-7D17-4C5F-80DC-021D7028CDDA}" srcOrd="0" destOrd="0" presId="urn:microsoft.com/office/officeart/2005/8/layout/orgChart1"/>
    <dgm:cxn modelId="{E025A67B-168A-4C94-BC18-33245FFD8297}" type="presParOf" srcId="{F0AB9A95-555C-4815-9E19-A12BCBFA9E76}" destId="{11EBE3AD-64DA-43A3-878D-B4454A48861D}" srcOrd="1" destOrd="0" presId="urn:microsoft.com/office/officeart/2005/8/layout/orgChart1"/>
    <dgm:cxn modelId="{DB87ABCD-4510-4E76-8B34-F80707386C0C}" type="presParOf" srcId="{F24E37AD-28D4-4362-A0CC-1DF982197EE7}" destId="{B3059B29-8E1E-43E7-892A-CFF926FE3056}" srcOrd="1" destOrd="0" presId="urn:microsoft.com/office/officeart/2005/8/layout/orgChart1"/>
    <dgm:cxn modelId="{69B9D66D-2002-412D-BC7C-EA7D6FF92F79}" type="presParOf" srcId="{F24E37AD-28D4-4362-A0CC-1DF982197EE7}" destId="{9707A965-EDD7-4CEE-BD45-F1A3E9B54C53}" srcOrd="2" destOrd="0" presId="urn:microsoft.com/office/officeart/2005/8/layout/orgChart1"/>
    <dgm:cxn modelId="{C583E531-0867-476E-B86D-7535F099AB69}" type="presParOf" srcId="{83A4E19F-6669-487D-AC60-954B77610BD3}" destId="{7A7AE8A4-D57B-4FC0-BB20-18486A0B1EF2}" srcOrd="2" destOrd="0" presId="urn:microsoft.com/office/officeart/2005/8/layout/orgChart1"/>
    <dgm:cxn modelId="{9C145765-C22E-47CE-B014-2E9E8D5598AD}" type="presParOf" srcId="{83A4E19F-6669-487D-AC60-954B77610BD3}" destId="{855803DC-6A54-420A-A770-7A796B140243}" srcOrd="3" destOrd="0" presId="urn:microsoft.com/office/officeart/2005/8/layout/orgChart1"/>
    <dgm:cxn modelId="{EDE7A932-EDAF-4CF9-AA84-B0F08A984DAB}" type="presParOf" srcId="{855803DC-6A54-420A-A770-7A796B140243}" destId="{52E3AA60-6270-4D8C-84F8-17F710930986}" srcOrd="0" destOrd="0" presId="urn:microsoft.com/office/officeart/2005/8/layout/orgChart1"/>
    <dgm:cxn modelId="{2C3D7461-F17B-42F3-8D14-0391D65FB16C}" type="presParOf" srcId="{52E3AA60-6270-4D8C-84F8-17F710930986}" destId="{D9C63EA9-4D2D-40C4-A131-5A603665E439}" srcOrd="0" destOrd="0" presId="urn:microsoft.com/office/officeart/2005/8/layout/orgChart1"/>
    <dgm:cxn modelId="{F68FEDCB-E190-45B2-9725-EFAC82B9F035}" type="presParOf" srcId="{52E3AA60-6270-4D8C-84F8-17F710930986}" destId="{3771A272-3A56-481B-8FAF-590CF3CBF282}" srcOrd="1" destOrd="0" presId="urn:microsoft.com/office/officeart/2005/8/layout/orgChart1"/>
    <dgm:cxn modelId="{8108BF4E-CEC2-49DD-B369-8F212F709C05}" type="presParOf" srcId="{855803DC-6A54-420A-A770-7A796B140243}" destId="{39A28C8A-EB0F-4A54-B496-DC268045594B}" srcOrd="1" destOrd="0" presId="urn:microsoft.com/office/officeart/2005/8/layout/orgChart1"/>
    <dgm:cxn modelId="{13E18011-CC0B-42FC-887B-F20EE958555E}" type="presParOf" srcId="{855803DC-6A54-420A-A770-7A796B140243}" destId="{D8CB5503-FFE4-4013-B684-40601DC2999B}" srcOrd="2" destOrd="0" presId="urn:microsoft.com/office/officeart/2005/8/layout/orgChart1"/>
    <dgm:cxn modelId="{2FCA7551-B39C-4C30-AD48-5C27FFA0489D}" type="presParOf" srcId="{83A4E19F-6669-487D-AC60-954B77610BD3}" destId="{7172C154-C68A-43EC-8D95-63277D421833}" srcOrd="4" destOrd="0" presId="urn:microsoft.com/office/officeart/2005/8/layout/orgChart1"/>
    <dgm:cxn modelId="{99FAEDB1-1D0C-4912-B2C6-6C03338A1F21}" type="presParOf" srcId="{83A4E19F-6669-487D-AC60-954B77610BD3}" destId="{03422BC2-6A5D-4E49-AFAA-056C389BF070}" srcOrd="5" destOrd="0" presId="urn:microsoft.com/office/officeart/2005/8/layout/orgChart1"/>
    <dgm:cxn modelId="{3926EC4A-D9DB-4FA3-8B03-DAC3FE48A3C7}" type="presParOf" srcId="{03422BC2-6A5D-4E49-AFAA-056C389BF070}" destId="{0B816678-65A2-4386-BDC2-80F48BADC474}" srcOrd="0" destOrd="0" presId="urn:microsoft.com/office/officeart/2005/8/layout/orgChart1"/>
    <dgm:cxn modelId="{FDFFF0F2-EBA0-478F-B8E4-153610319B6D}" type="presParOf" srcId="{0B816678-65A2-4386-BDC2-80F48BADC474}" destId="{CDFF83E9-5A77-42A5-84AE-924C54B5E10B}" srcOrd="0" destOrd="0" presId="urn:microsoft.com/office/officeart/2005/8/layout/orgChart1"/>
    <dgm:cxn modelId="{96F0520A-8233-48E1-94D9-55AB1254F3D6}" type="presParOf" srcId="{0B816678-65A2-4386-BDC2-80F48BADC474}" destId="{C64991D6-85B3-46A6-B787-D645C84965BE}" srcOrd="1" destOrd="0" presId="urn:microsoft.com/office/officeart/2005/8/layout/orgChart1"/>
    <dgm:cxn modelId="{CF49A02C-8A90-4E89-9B52-CCA13F1D98C1}" type="presParOf" srcId="{03422BC2-6A5D-4E49-AFAA-056C389BF070}" destId="{AC88EA00-1EB5-41AA-A05A-D69EA9E91FBA}" srcOrd="1" destOrd="0" presId="urn:microsoft.com/office/officeart/2005/8/layout/orgChart1"/>
    <dgm:cxn modelId="{04697A90-F143-45CD-9867-13633285E678}" type="presParOf" srcId="{03422BC2-6A5D-4E49-AFAA-056C389BF070}" destId="{782F0D9C-4FA2-40A3-93EB-4EBF6EEAB4CE}" srcOrd="2" destOrd="0" presId="urn:microsoft.com/office/officeart/2005/8/layout/orgChart1"/>
    <dgm:cxn modelId="{CBD4CC02-B42B-4617-8AAC-79CB19712D3F}" type="presParOf" srcId="{721CCBA3-8F50-42EF-8AD3-9A150604F3F7}" destId="{27A47A7B-9572-46FE-9401-95126CD7498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57284A-DA74-4FFE-9E7E-89FCDA6C03D9}"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A8F9D448-0773-4C37-82B8-3BBB884A7CE7}">
      <dgm:prSet phldrT="[Text]" custT="1"/>
      <dgm:spPr/>
      <dgm:t>
        <a:bodyPr/>
        <a:lstStyle/>
        <a:p>
          <a:r>
            <a:rPr lang="en-US" sz="2400" dirty="0"/>
            <a:t>Compilation</a:t>
          </a:r>
        </a:p>
      </dgm:t>
    </dgm:pt>
    <dgm:pt modelId="{DE95D5BA-0638-4D0D-B821-25AE6964230E}" type="parTrans" cxnId="{513CD765-C67E-4304-A4D1-6C5D215FF692}">
      <dgm:prSet/>
      <dgm:spPr/>
      <dgm:t>
        <a:bodyPr/>
        <a:lstStyle/>
        <a:p>
          <a:endParaRPr lang="en-US"/>
        </a:p>
      </dgm:t>
    </dgm:pt>
    <dgm:pt modelId="{A8289F88-33F7-44F4-9A0F-35C7536B9A7A}" type="sibTrans" cxnId="{513CD765-C67E-4304-A4D1-6C5D215FF692}">
      <dgm:prSet/>
      <dgm:spPr/>
      <dgm:t>
        <a:bodyPr/>
        <a:lstStyle/>
        <a:p>
          <a:endParaRPr lang="en-US"/>
        </a:p>
      </dgm:t>
    </dgm:pt>
    <dgm:pt modelId="{1718987D-845B-4DE8-8EC9-87D30B9B5D6F}">
      <dgm:prSet/>
      <dgm:spPr/>
      <dgm:t>
        <a:bodyPr/>
        <a:lstStyle/>
        <a:p>
          <a:pPr marL="0" indent="0">
            <a:buNone/>
          </a:pPr>
          <a:r>
            <a:rPr lang="en-US" dirty="0"/>
            <a:t>Process of creating a good enough query execution plan, as quickly as possible for a query batch. </a:t>
          </a:r>
        </a:p>
      </dgm:t>
    </dgm:pt>
    <dgm:pt modelId="{CB3ED2FC-18BE-4C16-A249-A9083FAFEB3A}" type="parTrans" cxnId="{235B5F9B-A394-436A-91C8-13103B0DA768}">
      <dgm:prSet/>
      <dgm:spPr/>
      <dgm:t>
        <a:bodyPr/>
        <a:lstStyle/>
        <a:p>
          <a:endParaRPr lang="en-US"/>
        </a:p>
      </dgm:t>
    </dgm:pt>
    <dgm:pt modelId="{F2AB5F58-B76E-43F8-BC7F-76AB50F23F6D}" type="sibTrans" cxnId="{235B5F9B-A394-436A-91C8-13103B0DA768}">
      <dgm:prSet/>
      <dgm:spPr/>
      <dgm:t>
        <a:bodyPr/>
        <a:lstStyle/>
        <a:p>
          <a:endParaRPr lang="en-US"/>
        </a:p>
      </dgm:t>
    </dgm:pt>
    <dgm:pt modelId="{46382EB3-0A8E-4130-A9B8-3F4A2ED1720E}">
      <dgm:prSet/>
      <dgm:spPr/>
      <dgm:t>
        <a:bodyPr/>
        <a:lstStyle/>
        <a:p>
          <a:pPr marL="0" indent="0">
            <a:buNone/>
          </a:pPr>
          <a:r>
            <a:rPr lang="en-US" dirty="0"/>
            <a:t>Refer to both the compilation of non-DML constructs in SQL statements (control flow, DDL, etc.) and the process of Query Optimization.</a:t>
          </a:r>
        </a:p>
      </dgm:t>
    </dgm:pt>
    <dgm:pt modelId="{A8F60ADD-9DAB-40E0-B7FC-2981D4E84714}" type="parTrans" cxnId="{9426F63C-0838-4A0D-BB32-5B558A0959CA}">
      <dgm:prSet/>
      <dgm:spPr/>
      <dgm:t>
        <a:bodyPr/>
        <a:lstStyle/>
        <a:p>
          <a:endParaRPr lang="en-US"/>
        </a:p>
      </dgm:t>
    </dgm:pt>
    <dgm:pt modelId="{C0661175-3B49-410A-A9EC-2B7988540868}" type="sibTrans" cxnId="{9426F63C-0838-4A0D-BB32-5B558A0959CA}">
      <dgm:prSet/>
      <dgm:spPr/>
      <dgm:t>
        <a:bodyPr/>
        <a:lstStyle/>
        <a:p>
          <a:endParaRPr lang="en-US"/>
        </a:p>
      </dgm:t>
    </dgm:pt>
    <dgm:pt modelId="{31BD5438-473C-4E4C-888C-3ECA85D744DD}">
      <dgm:prSet custT="1"/>
      <dgm:spPr/>
      <dgm:t>
        <a:bodyPr/>
        <a:lstStyle/>
        <a:p>
          <a:r>
            <a:rPr lang="en-US" sz="2400" dirty="0"/>
            <a:t>Query Execution</a:t>
          </a:r>
        </a:p>
      </dgm:t>
    </dgm:pt>
    <dgm:pt modelId="{8E5320E9-77FA-4501-B2D7-DE95E9B23027}" type="parTrans" cxnId="{7ED15842-694B-4ACC-8186-9C3BFB875BB7}">
      <dgm:prSet/>
      <dgm:spPr/>
      <dgm:t>
        <a:bodyPr/>
        <a:lstStyle/>
        <a:p>
          <a:endParaRPr lang="en-US"/>
        </a:p>
      </dgm:t>
    </dgm:pt>
    <dgm:pt modelId="{4E669F4F-92D1-4826-82C6-3B393B87EEF7}" type="sibTrans" cxnId="{7ED15842-694B-4ACC-8186-9C3BFB875BB7}">
      <dgm:prSet/>
      <dgm:spPr/>
      <dgm:t>
        <a:bodyPr/>
        <a:lstStyle/>
        <a:p>
          <a:endParaRPr lang="en-US"/>
        </a:p>
      </dgm:t>
    </dgm:pt>
    <dgm:pt modelId="{6C58BDEA-9D02-48B1-8D38-94085F8DF2B2}">
      <dgm:prSet/>
      <dgm:spPr/>
      <dgm:t>
        <a:bodyPr/>
        <a:lstStyle/>
        <a:p>
          <a:pPr marL="0" indent="0">
            <a:buNone/>
          </a:pPr>
          <a:r>
            <a:rPr lang="en-US" dirty="0"/>
            <a:t>Process of executing the plan that is created during query compilation and optimization.</a:t>
          </a:r>
        </a:p>
      </dgm:t>
    </dgm:pt>
    <dgm:pt modelId="{18250D15-ED09-49D3-9DE4-5598DEE27817}" type="parTrans" cxnId="{2750F228-7713-4D7F-BF3D-48E649EDEB3E}">
      <dgm:prSet/>
      <dgm:spPr/>
      <dgm:t>
        <a:bodyPr/>
        <a:lstStyle/>
        <a:p>
          <a:endParaRPr lang="en-US"/>
        </a:p>
      </dgm:t>
    </dgm:pt>
    <dgm:pt modelId="{22052F57-11C1-4DB0-917E-629D85DF34AB}" type="sibTrans" cxnId="{2750F228-7713-4D7F-BF3D-48E649EDEB3E}">
      <dgm:prSet/>
      <dgm:spPr/>
      <dgm:t>
        <a:bodyPr/>
        <a:lstStyle/>
        <a:p>
          <a:endParaRPr lang="en-US"/>
        </a:p>
      </dgm:t>
    </dgm:pt>
    <dgm:pt modelId="{1915631B-863C-4673-8946-9170A16CD21F}">
      <dgm:prSet/>
      <dgm:spPr/>
      <dgm:t>
        <a:bodyPr/>
        <a:lstStyle/>
        <a:p>
          <a:pPr marL="0" indent="0">
            <a:buNone/>
          </a:pPr>
          <a:endParaRPr lang="en-US" dirty="0"/>
        </a:p>
      </dgm:t>
    </dgm:pt>
    <dgm:pt modelId="{826F1295-B6CD-41F8-ADD6-8DE180B0A23C}" type="parTrans" cxnId="{B4BF8FCC-8E0E-4C3C-A315-A10BC736EBAB}">
      <dgm:prSet/>
      <dgm:spPr/>
      <dgm:t>
        <a:bodyPr/>
        <a:lstStyle/>
        <a:p>
          <a:endParaRPr lang="en-US"/>
        </a:p>
      </dgm:t>
    </dgm:pt>
    <dgm:pt modelId="{68D49257-C5F1-4DDE-A4EB-23B05F271F16}" type="sibTrans" cxnId="{B4BF8FCC-8E0E-4C3C-A315-A10BC736EBAB}">
      <dgm:prSet/>
      <dgm:spPr/>
      <dgm:t>
        <a:bodyPr/>
        <a:lstStyle/>
        <a:p>
          <a:endParaRPr lang="en-US"/>
        </a:p>
      </dgm:t>
    </dgm:pt>
    <dgm:pt modelId="{68920C21-2E07-4002-B0D0-E3C2017B0021}" type="pres">
      <dgm:prSet presAssocID="{B857284A-DA74-4FFE-9E7E-89FCDA6C03D9}" presName="Name0" presStyleCnt="0">
        <dgm:presLayoutVars>
          <dgm:dir/>
          <dgm:animLvl val="lvl"/>
          <dgm:resizeHandles val="exact"/>
        </dgm:presLayoutVars>
      </dgm:prSet>
      <dgm:spPr/>
    </dgm:pt>
    <dgm:pt modelId="{510042EC-EC4D-4547-833B-6622B27420D6}" type="pres">
      <dgm:prSet presAssocID="{A8F9D448-0773-4C37-82B8-3BBB884A7CE7}" presName="composite" presStyleCnt="0"/>
      <dgm:spPr/>
    </dgm:pt>
    <dgm:pt modelId="{C86561AE-EB91-46FB-9CB1-DACF71BDC270}" type="pres">
      <dgm:prSet presAssocID="{A8F9D448-0773-4C37-82B8-3BBB884A7CE7}" presName="parTx" presStyleLbl="alignNode1" presStyleIdx="0" presStyleCnt="2">
        <dgm:presLayoutVars>
          <dgm:chMax val="0"/>
          <dgm:chPref val="0"/>
          <dgm:bulletEnabled val="1"/>
        </dgm:presLayoutVars>
      </dgm:prSet>
      <dgm:spPr/>
    </dgm:pt>
    <dgm:pt modelId="{7A91FE17-D52D-42E4-9023-C82B59410906}" type="pres">
      <dgm:prSet presAssocID="{A8F9D448-0773-4C37-82B8-3BBB884A7CE7}" presName="desTx" presStyleLbl="alignAccFollowNode1" presStyleIdx="0" presStyleCnt="2">
        <dgm:presLayoutVars>
          <dgm:bulletEnabled val="1"/>
        </dgm:presLayoutVars>
      </dgm:prSet>
      <dgm:spPr/>
    </dgm:pt>
    <dgm:pt modelId="{23C367E0-3D18-4E3B-BEA9-96600B22C6A7}" type="pres">
      <dgm:prSet presAssocID="{A8289F88-33F7-44F4-9A0F-35C7536B9A7A}" presName="space" presStyleCnt="0"/>
      <dgm:spPr/>
    </dgm:pt>
    <dgm:pt modelId="{C82AF9CD-9C98-4438-B340-CC7B1F506EEE}" type="pres">
      <dgm:prSet presAssocID="{31BD5438-473C-4E4C-888C-3ECA85D744DD}" presName="composite" presStyleCnt="0"/>
      <dgm:spPr/>
    </dgm:pt>
    <dgm:pt modelId="{F78F4538-100B-4C82-9CFE-2186CFD513CF}" type="pres">
      <dgm:prSet presAssocID="{31BD5438-473C-4E4C-888C-3ECA85D744DD}" presName="parTx" presStyleLbl="alignNode1" presStyleIdx="1" presStyleCnt="2" custLinFactNeighborX="-1417" custLinFactNeighborY="-6173">
        <dgm:presLayoutVars>
          <dgm:chMax val="0"/>
          <dgm:chPref val="0"/>
          <dgm:bulletEnabled val="1"/>
        </dgm:presLayoutVars>
      </dgm:prSet>
      <dgm:spPr/>
    </dgm:pt>
    <dgm:pt modelId="{104DBD2F-E6D9-4451-9F99-A11E3EE6A967}" type="pres">
      <dgm:prSet presAssocID="{31BD5438-473C-4E4C-888C-3ECA85D744DD}" presName="desTx" presStyleLbl="alignAccFollowNode1" presStyleIdx="1" presStyleCnt="2" custLinFactNeighborX="-1417" custLinFactNeighborY="-2603">
        <dgm:presLayoutVars>
          <dgm:bulletEnabled val="1"/>
        </dgm:presLayoutVars>
      </dgm:prSet>
      <dgm:spPr/>
    </dgm:pt>
  </dgm:ptLst>
  <dgm:cxnLst>
    <dgm:cxn modelId="{2750F228-7713-4D7F-BF3D-48E649EDEB3E}" srcId="{31BD5438-473C-4E4C-888C-3ECA85D744DD}" destId="{6C58BDEA-9D02-48B1-8D38-94085F8DF2B2}" srcOrd="0" destOrd="0" parTransId="{18250D15-ED09-49D3-9DE4-5598DEE27817}" sibTransId="{22052F57-11C1-4DB0-917E-629D85DF34AB}"/>
    <dgm:cxn modelId="{2AD13F32-325A-429E-B2F6-15D720D455AF}" type="presOf" srcId="{1915631B-863C-4673-8946-9170A16CD21F}" destId="{7A91FE17-D52D-42E4-9023-C82B59410906}" srcOrd="0" destOrd="1" presId="urn:microsoft.com/office/officeart/2005/8/layout/hList1"/>
    <dgm:cxn modelId="{9426F63C-0838-4A0D-BB32-5B558A0959CA}" srcId="{A8F9D448-0773-4C37-82B8-3BBB884A7CE7}" destId="{46382EB3-0A8E-4130-A9B8-3F4A2ED1720E}" srcOrd="2" destOrd="0" parTransId="{A8F60ADD-9DAB-40E0-B7FC-2981D4E84714}" sibTransId="{C0661175-3B49-410A-A9EC-2B7988540868}"/>
    <dgm:cxn modelId="{8670B65F-7838-4482-B7CD-DA29526477E6}" type="presOf" srcId="{A8F9D448-0773-4C37-82B8-3BBB884A7CE7}" destId="{C86561AE-EB91-46FB-9CB1-DACF71BDC270}" srcOrd="0" destOrd="0" presId="urn:microsoft.com/office/officeart/2005/8/layout/hList1"/>
    <dgm:cxn modelId="{7ED15842-694B-4ACC-8186-9C3BFB875BB7}" srcId="{B857284A-DA74-4FFE-9E7E-89FCDA6C03D9}" destId="{31BD5438-473C-4E4C-888C-3ECA85D744DD}" srcOrd="1" destOrd="0" parTransId="{8E5320E9-77FA-4501-B2D7-DE95E9B23027}" sibTransId="{4E669F4F-92D1-4826-82C6-3B393B87EEF7}"/>
    <dgm:cxn modelId="{513CD765-C67E-4304-A4D1-6C5D215FF692}" srcId="{B857284A-DA74-4FFE-9E7E-89FCDA6C03D9}" destId="{A8F9D448-0773-4C37-82B8-3BBB884A7CE7}" srcOrd="0" destOrd="0" parTransId="{DE95D5BA-0638-4D0D-B821-25AE6964230E}" sibTransId="{A8289F88-33F7-44F4-9A0F-35C7536B9A7A}"/>
    <dgm:cxn modelId="{E4C73059-B5F6-4B02-A068-52446988EB41}" type="presOf" srcId="{46382EB3-0A8E-4130-A9B8-3F4A2ED1720E}" destId="{7A91FE17-D52D-42E4-9023-C82B59410906}" srcOrd="0" destOrd="2" presId="urn:microsoft.com/office/officeart/2005/8/layout/hList1"/>
    <dgm:cxn modelId="{235B5F9B-A394-436A-91C8-13103B0DA768}" srcId="{A8F9D448-0773-4C37-82B8-3BBB884A7CE7}" destId="{1718987D-845B-4DE8-8EC9-87D30B9B5D6F}" srcOrd="0" destOrd="0" parTransId="{CB3ED2FC-18BE-4C16-A249-A9083FAFEB3A}" sibTransId="{F2AB5F58-B76E-43F8-BC7F-76AB50F23F6D}"/>
    <dgm:cxn modelId="{097A109C-121D-454C-96C1-EFE4D0C4C018}" type="presOf" srcId="{6C58BDEA-9D02-48B1-8D38-94085F8DF2B2}" destId="{104DBD2F-E6D9-4451-9F99-A11E3EE6A967}" srcOrd="0" destOrd="0" presId="urn:microsoft.com/office/officeart/2005/8/layout/hList1"/>
    <dgm:cxn modelId="{F061F2A9-FCBB-4378-90D4-8505A734E34C}" type="presOf" srcId="{31BD5438-473C-4E4C-888C-3ECA85D744DD}" destId="{F78F4538-100B-4C82-9CFE-2186CFD513CF}" srcOrd="0" destOrd="0" presId="urn:microsoft.com/office/officeart/2005/8/layout/hList1"/>
    <dgm:cxn modelId="{5B77B8BE-60FC-401C-8146-0240A4F41558}" type="presOf" srcId="{B857284A-DA74-4FFE-9E7E-89FCDA6C03D9}" destId="{68920C21-2E07-4002-B0D0-E3C2017B0021}" srcOrd="0" destOrd="0" presId="urn:microsoft.com/office/officeart/2005/8/layout/hList1"/>
    <dgm:cxn modelId="{B4BF8FCC-8E0E-4C3C-A315-A10BC736EBAB}" srcId="{A8F9D448-0773-4C37-82B8-3BBB884A7CE7}" destId="{1915631B-863C-4673-8946-9170A16CD21F}" srcOrd="1" destOrd="0" parTransId="{826F1295-B6CD-41F8-ADD6-8DE180B0A23C}" sibTransId="{68D49257-C5F1-4DDE-A4EB-23B05F271F16}"/>
    <dgm:cxn modelId="{720E18FE-884B-40B4-962B-F16E3AF611D2}" type="presOf" srcId="{1718987D-845B-4DE8-8EC9-87D30B9B5D6F}" destId="{7A91FE17-D52D-42E4-9023-C82B59410906}" srcOrd="0" destOrd="0" presId="urn:microsoft.com/office/officeart/2005/8/layout/hList1"/>
    <dgm:cxn modelId="{4D41B517-C93D-41D0-A0F5-4CFEE07094DA}" type="presParOf" srcId="{68920C21-2E07-4002-B0D0-E3C2017B0021}" destId="{510042EC-EC4D-4547-833B-6622B27420D6}" srcOrd="0" destOrd="0" presId="urn:microsoft.com/office/officeart/2005/8/layout/hList1"/>
    <dgm:cxn modelId="{4CC711A5-91F2-467D-9815-A9B6AB43838B}" type="presParOf" srcId="{510042EC-EC4D-4547-833B-6622B27420D6}" destId="{C86561AE-EB91-46FB-9CB1-DACF71BDC270}" srcOrd="0" destOrd="0" presId="urn:microsoft.com/office/officeart/2005/8/layout/hList1"/>
    <dgm:cxn modelId="{56DD52E5-4DE1-4480-A4D4-66BFCA28C49C}" type="presParOf" srcId="{510042EC-EC4D-4547-833B-6622B27420D6}" destId="{7A91FE17-D52D-42E4-9023-C82B59410906}" srcOrd="1" destOrd="0" presId="urn:microsoft.com/office/officeart/2005/8/layout/hList1"/>
    <dgm:cxn modelId="{0E2659C1-06AB-40FB-8661-4A1D8C18FCBC}" type="presParOf" srcId="{68920C21-2E07-4002-B0D0-E3C2017B0021}" destId="{23C367E0-3D18-4E3B-BEA9-96600B22C6A7}" srcOrd="1" destOrd="0" presId="urn:microsoft.com/office/officeart/2005/8/layout/hList1"/>
    <dgm:cxn modelId="{9AB781EF-BB77-41F9-8455-3636C20A2885}" type="presParOf" srcId="{68920C21-2E07-4002-B0D0-E3C2017B0021}" destId="{C82AF9CD-9C98-4438-B340-CC7B1F506EEE}" srcOrd="2" destOrd="0" presId="urn:microsoft.com/office/officeart/2005/8/layout/hList1"/>
    <dgm:cxn modelId="{E952A2E4-792F-47DE-8143-2FDD33CCD8DC}" type="presParOf" srcId="{C82AF9CD-9C98-4438-B340-CC7B1F506EEE}" destId="{F78F4538-100B-4C82-9CFE-2186CFD513CF}" srcOrd="0" destOrd="0" presId="urn:microsoft.com/office/officeart/2005/8/layout/hList1"/>
    <dgm:cxn modelId="{B52EAD34-8595-4A4D-8EE1-165E6D6EBD08}" type="presParOf" srcId="{C82AF9CD-9C98-4438-B340-CC7B1F506EEE}" destId="{104DBD2F-E6D9-4451-9F99-A11E3EE6A96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501054-7272-43B7-9574-3FDFD3E347D2}"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6F25A546-799D-436A-9037-49D14AF4A107}">
      <dgm:prSet custT="1"/>
      <dgm:spPr/>
      <dgm:t>
        <a:bodyPr/>
        <a:lstStyle/>
        <a:p>
          <a:r>
            <a:rPr lang="en-US" sz="2800" b="0" i="0" dirty="0"/>
            <a:t>Resolve aliases of columns and tables</a:t>
          </a:r>
          <a:endParaRPr lang="en-US" sz="2800" dirty="0"/>
        </a:p>
      </dgm:t>
    </dgm:pt>
    <dgm:pt modelId="{4E40D8FF-5CEB-421A-BE89-814137AC9CCA}" type="parTrans" cxnId="{260C2B35-2603-4987-96A2-6623FE1BF16A}">
      <dgm:prSet/>
      <dgm:spPr/>
      <dgm:t>
        <a:bodyPr/>
        <a:lstStyle/>
        <a:p>
          <a:endParaRPr lang="en-US"/>
        </a:p>
      </dgm:t>
    </dgm:pt>
    <dgm:pt modelId="{7B933C70-47B9-428C-BB05-D5C58EBFAAF4}" type="sibTrans" cxnId="{260C2B35-2603-4987-96A2-6623FE1BF16A}">
      <dgm:prSet/>
      <dgm:spPr/>
      <dgm:t>
        <a:bodyPr/>
        <a:lstStyle/>
        <a:p>
          <a:endParaRPr lang="en-US"/>
        </a:p>
      </dgm:t>
    </dgm:pt>
    <dgm:pt modelId="{856D0975-D23A-45BD-950F-A3C66F54B3ED}">
      <dgm:prSet custT="1"/>
      <dgm:spPr/>
      <dgm:t>
        <a:bodyPr/>
        <a:lstStyle/>
        <a:p>
          <a:r>
            <a:rPr lang="en-US" sz="2800" dirty="0"/>
            <a:t>D</a:t>
          </a:r>
          <a:r>
            <a:rPr lang="en-US" sz="2800" b="0" i="0" dirty="0"/>
            <a:t>ata types and if </a:t>
          </a:r>
          <a:r>
            <a:rPr lang="en-US" sz="2800" b="0" i="0" u="none" dirty="0"/>
            <a:t>implicit data type conversions are needed.</a:t>
          </a:r>
          <a:endParaRPr lang="en-US" sz="2800" b="0" u="none" dirty="0"/>
        </a:p>
      </dgm:t>
    </dgm:pt>
    <dgm:pt modelId="{F84D84BF-4C71-4055-95FE-4014A7FF2D33}" type="parTrans" cxnId="{9F1F8C69-658E-4BB9-B1A4-82A21C94DFB8}">
      <dgm:prSet/>
      <dgm:spPr/>
      <dgm:t>
        <a:bodyPr/>
        <a:lstStyle/>
        <a:p>
          <a:endParaRPr lang="en-US"/>
        </a:p>
      </dgm:t>
    </dgm:pt>
    <dgm:pt modelId="{BB5DE9EF-8567-401C-8CE0-00D11DE4A7A8}" type="sibTrans" cxnId="{9F1F8C69-658E-4BB9-B1A4-82A21C94DFB8}">
      <dgm:prSet/>
      <dgm:spPr/>
      <dgm:t>
        <a:bodyPr/>
        <a:lstStyle/>
        <a:p>
          <a:endParaRPr lang="en-US"/>
        </a:p>
      </dgm:t>
    </dgm:pt>
    <dgm:pt modelId="{C29C0580-380C-475F-B294-F560B99136E8}">
      <dgm:prSet custT="1"/>
      <dgm:spPr/>
      <dgm:t>
        <a:bodyPr/>
        <a:lstStyle/>
        <a:p>
          <a:r>
            <a:rPr lang="en-US" sz="2800" b="0" i="0" dirty="0"/>
            <a:t>Object names (Tables, Views, Columns, etc.) to see if they exist. </a:t>
          </a:r>
          <a:endParaRPr lang="en-US" sz="2800" dirty="0"/>
        </a:p>
      </dgm:t>
    </dgm:pt>
    <dgm:pt modelId="{B81A5DFF-FB05-4AC6-9AC0-CEB2E43C3E8E}" type="parTrans" cxnId="{8BD6531B-5E17-491C-B9AB-89A49D849701}">
      <dgm:prSet/>
      <dgm:spPr/>
      <dgm:t>
        <a:bodyPr/>
        <a:lstStyle/>
        <a:p>
          <a:endParaRPr lang="en-US"/>
        </a:p>
      </dgm:t>
    </dgm:pt>
    <dgm:pt modelId="{86784B88-A561-4F6A-B32E-8590CAAA5DE7}" type="sibTrans" cxnId="{8BD6531B-5E17-491C-B9AB-89A49D849701}">
      <dgm:prSet/>
      <dgm:spPr/>
      <dgm:t>
        <a:bodyPr/>
        <a:lstStyle/>
        <a:p>
          <a:endParaRPr lang="en-US"/>
        </a:p>
      </dgm:t>
    </dgm:pt>
    <dgm:pt modelId="{8DD2FA70-9397-4F54-B54D-E6C8748ACD9A}">
      <dgm:prSet custT="1"/>
      <dgm:spPr/>
      <dgm:t>
        <a:bodyPr/>
        <a:lstStyle/>
        <a:p>
          <a:r>
            <a:rPr lang="en-US" sz="2800" dirty="0"/>
            <a:t>U</a:t>
          </a:r>
          <a:r>
            <a:rPr lang="en-US" sz="2800" b="0" i="0" dirty="0"/>
            <a:t>ser permissions are checked.</a:t>
          </a:r>
          <a:endParaRPr lang="en-US" sz="2800" dirty="0"/>
        </a:p>
      </dgm:t>
    </dgm:pt>
    <dgm:pt modelId="{F6B17C49-BFB1-4B7C-A948-83FFF18140BB}" type="parTrans" cxnId="{FC4721A1-450F-42D0-9E40-CD54FAE9FBC4}">
      <dgm:prSet/>
      <dgm:spPr/>
      <dgm:t>
        <a:bodyPr/>
        <a:lstStyle/>
        <a:p>
          <a:endParaRPr lang="en-US"/>
        </a:p>
      </dgm:t>
    </dgm:pt>
    <dgm:pt modelId="{7C8EF8B1-C242-403D-A9AB-6F5A69331829}" type="sibTrans" cxnId="{FC4721A1-450F-42D0-9E40-CD54FAE9FBC4}">
      <dgm:prSet/>
      <dgm:spPr/>
      <dgm:t>
        <a:bodyPr/>
        <a:lstStyle/>
        <a:p>
          <a:endParaRPr lang="en-US"/>
        </a:p>
      </dgm:t>
    </dgm:pt>
    <dgm:pt modelId="{42D9AC8C-B00A-415C-8E31-C8A1DAD8F7C8}">
      <dgm:prSet custT="1"/>
      <dgm:spPr/>
      <dgm:t>
        <a:bodyPr/>
        <a:lstStyle/>
        <a:p>
          <a:r>
            <a:rPr lang="en-US" sz="2800"/>
            <a:t>Does </a:t>
          </a:r>
          <a:r>
            <a:rPr lang="en-US" sz="2800" dirty="0"/>
            <a:t>a cached plan exist?</a:t>
          </a:r>
        </a:p>
      </dgm:t>
    </dgm:pt>
    <dgm:pt modelId="{4ED61AAB-262F-4B46-9FEF-E2A4E786E88B}" type="parTrans" cxnId="{97DAC4F4-FCE1-468B-A75C-D92A5EA09A08}">
      <dgm:prSet/>
      <dgm:spPr/>
      <dgm:t>
        <a:bodyPr/>
        <a:lstStyle/>
        <a:p>
          <a:endParaRPr lang="en-US"/>
        </a:p>
      </dgm:t>
    </dgm:pt>
    <dgm:pt modelId="{99E671E6-B442-4600-ADB2-94F414A453C9}" type="sibTrans" cxnId="{97DAC4F4-FCE1-468B-A75C-D92A5EA09A08}">
      <dgm:prSet/>
      <dgm:spPr/>
      <dgm:t>
        <a:bodyPr/>
        <a:lstStyle/>
        <a:p>
          <a:endParaRPr lang="en-US"/>
        </a:p>
      </dgm:t>
    </dgm:pt>
    <dgm:pt modelId="{2BA53DE8-C882-45F0-A3F5-C5DB2EE1F088}" type="pres">
      <dgm:prSet presAssocID="{AA501054-7272-43B7-9574-3FDFD3E347D2}" presName="linear" presStyleCnt="0">
        <dgm:presLayoutVars>
          <dgm:animLvl val="lvl"/>
          <dgm:resizeHandles val="exact"/>
        </dgm:presLayoutVars>
      </dgm:prSet>
      <dgm:spPr/>
    </dgm:pt>
    <dgm:pt modelId="{383E267F-95CC-4401-A58C-E0EC89931806}" type="pres">
      <dgm:prSet presAssocID="{8DD2FA70-9397-4F54-B54D-E6C8748ACD9A}" presName="parentText" presStyleLbl="node1" presStyleIdx="0" presStyleCnt="5">
        <dgm:presLayoutVars>
          <dgm:chMax val="0"/>
          <dgm:bulletEnabled val="1"/>
        </dgm:presLayoutVars>
      </dgm:prSet>
      <dgm:spPr/>
    </dgm:pt>
    <dgm:pt modelId="{18B79637-CFB4-4586-BD85-99E1DB69A353}" type="pres">
      <dgm:prSet presAssocID="{7C8EF8B1-C242-403D-A9AB-6F5A69331829}" presName="spacer" presStyleCnt="0"/>
      <dgm:spPr/>
    </dgm:pt>
    <dgm:pt modelId="{E0E1D3EC-81AB-4DDF-9698-FB3E21CBBA67}" type="pres">
      <dgm:prSet presAssocID="{42D9AC8C-B00A-415C-8E31-C8A1DAD8F7C8}" presName="parentText" presStyleLbl="node1" presStyleIdx="1" presStyleCnt="5">
        <dgm:presLayoutVars>
          <dgm:chMax val="0"/>
          <dgm:bulletEnabled val="1"/>
        </dgm:presLayoutVars>
      </dgm:prSet>
      <dgm:spPr/>
    </dgm:pt>
    <dgm:pt modelId="{D24E65A7-D984-4BE0-A3AC-00C9B80A30C7}" type="pres">
      <dgm:prSet presAssocID="{99E671E6-B442-4600-ADB2-94F414A453C9}" presName="spacer" presStyleCnt="0"/>
      <dgm:spPr/>
    </dgm:pt>
    <dgm:pt modelId="{7857B639-65CC-486C-8EFD-A918198FC586}" type="pres">
      <dgm:prSet presAssocID="{C29C0580-380C-475F-B294-F560B99136E8}" presName="parentText" presStyleLbl="node1" presStyleIdx="2" presStyleCnt="5">
        <dgm:presLayoutVars>
          <dgm:chMax val="0"/>
          <dgm:bulletEnabled val="1"/>
        </dgm:presLayoutVars>
      </dgm:prSet>
      <dgm:spPr/>
    </dgm:pt>
    <dgm:pt modelId="{85775E6F-2CAC-4396-BDAA-C80D85B4E150}" type="pres">
      <dgm:prSet presAssocID="{86784B88-A561-4F6A-B32E-8590CAAA5DE7}" presName="spacer" presStyleCnt="0"/>
      <dgm:spPr/>
    </dgm:pt>
    <dgm:pt modelId="{524A67A9-B79C-4B23-9404-C87D61A30585}" type="pres">
      <dgm:prSet presAssocID="{6F25A546-799D-436A-9037-49D14AF4A107}" presName="parentText" presStyleLbl="node1" presStyleIdx="3" presStyleCnt="5">
        <dgm:presLayoutVars>
          <dgm:chMax val="0"/>
          <dgm:bulletEnabled val="1"/>
        </dgm:presLayoutVars>
      </dgm:prSet>
      <dgm:spPr/>
    </dgm:pt>
    <dgm:pt modelId="{EC537CA7-1C8C-4D67-A2FF-A17DA2A5082B}" type="pres">
      <dgm:prSet presAssocID="{7B933C70-47B9-428C-BB05-D5C58EBFAAF4}" presName="spacer" presStyleCnt="0"/>
      <dgm:spPr/>
    </dgm:pt>
    <dgm:pt modelId="{4542E025-F95B-427C-9891-4B9526118B82}" type="pres">
      <dgm:prSet presAssocID="{856D0975-D23A-45BD-950F-A3C66F54B3ED}" presName="parentText" presStyleLbl="node1" presStyleIdx="4" presStyleCnt="5">
        <dgm:presLayoutVars>
          <dgm:chMax val="0"/>
          <dgm:bulletEnabled val="1"/>
        </dgm:presLayoutVars>
      </dgm:prSet>
      <dgm:spPr/>
    </dgm:pt>
  </dgm:ptLst>
  <dgm:cxnLst>
    <dgm:cxn modelId="{99E72305-DD5C-4604-BB97-2F178605E8C0}" type="presOf" srcId="{856D0975-D23A-45BD-950F-A3C66F54B3ED}" destId="{4542E025-F95B-427C-9891-4B9526118B82}" srcOrd="0" destOrd="0" presId="urn:microsoft.com/office/officeart/2005/8/layout/vList2"/>
    <dgm:cxn modelId="{C6BE3D0C-1508-4AA3-9048-C4CFC9C63DE1}" type="presOf" srcId="{42D9AC8C-B00A-415C-8E31-C8A1DAD8F7C8}" destId="{E0E1D3EC-81AB-4DDF-9698-FB3E21CBBA67}" srcOrd="0" destOrd="0" presId="urn:microsoft.com/office/officeart/2005/8/layout/vList2"/>
    <dgm:cxn modelId="{8BD6531B-5E17-491C-B9AB-89A49D849701}" srcId="{AA501054-7272-43B7-9574-3FDFD3E347D2}" destId="{C29C0580-380C-475F-B294-F560B99136E8}" srcOrd="2" destOrd="0" parTransId="{B81A5DFF-FB05-4AC6-9AC0-CEB2E43C3E8E}" sibTransId="{86784B88-A561-4F6A-B32E-8590CAAA5DE7}"/>
    <dgm:cxn modelId="{260C2B35-2603-4987-96A2-6623FE1BF16A}" srcId="{AA501054-7272-43B7-9574-3FDFD3E347D2}" destId="{6F25A546-799D-436A-9037-49D14AF4A107}" srcOrd="3" destOrd="0" parTransId="{4E40D8FF-5CEB-421A-BE89-814137AC9CCA}" sibTransId="{7B933C70-47B9-428C-BB05-D5C58EBFAAF4}"/>
    <dgm:cxn modelId="{C5C20640-C516-4781-A0CE-979FEAAF72B3}" type="presOf" srcId="{AA501054-7272-43B7-9574-3FDFD3E347D2}" destId="{2BA53DE8-C882-45F0-A3F5-C5DB2EE1F088}" srcOrd="0" destOrd="0" presId="urn:microsoft.com/office/officeart/2005/8/layout/vList2"/>
    <dgm:cxn modelId="{17ED2F66-4218-47F6-9996-91BBF7A86953}" type="presOf" srcId="{8DD2FA70-9397-4F54-B54D-E6C8748ACD9A}" destId="{383E267F-95CC-4401-A58C-E0EC89931806}" srcOrd="0" destOrd="0" presId="urn:microsoft.com/office/officeart/2005/8/layout/vList2"/>
    <dgm:cxn modelId="{9F1F8C69-658E-4BB9-B1A4-82A21C94DFB8}" srcId="{AA501054-7272-43B7-9574-3FDFD3E347D2}" destId="{856D0975-D23A-45BD-950F-A3C66F54B3ED}" srcOrd="4" destOrd="0" parTransId="{F84D84BF-4C71-4055-95FE-4014A7FF2D33}" sibTransId="{BB5DE9EF-8567-401C-8CE0-00D11DE4A7A8}"/>
    <dgm:cxn modelId="{34079050-0904-4E8D-BDC9-27FEF184EABB}" type="presOf" srcId="{6F25A546-799D-436A-9037-49D14AF4A107}" destId="{524A67A9-B79C-4B23-9404-C87D61A30585}" srcOrd="0" destOrd="0" presId="urn:microsoft.com/office/officeart/2005/8/layout/vList2"/>
    <dgm:cxn modelId="{76850F7C-2836-46DA-8CC5-478DEE861D09}" type="presOf" srcId="{C29C0580-380C-475F-B294-F560B99136E8}" destId="{7857B639-65CC-486C-8EFD-A918198FC586}" srcOrd="0" destOrd="0" presId="urn:microsoft.com/office/officeart/2005/8/layout/vList2"/>
    <dgm:cxn modelId="{FC4721A1-450F-42D0-9E40-CD54FAE9FBC4}" srcId="{AA501054-7272-43B7-9574-3FDFD3E347D2}" destId="{8DD2FA70-9397-4F54-B54D-E6C8748ACD9A}" srcOrd="0" destOrd="0" parTransId="{F6B17C49-BFB1-4B7C-A948-83FFF18140BB}" sibTransId="{7C8EF8B1-C242-403D-A9AB-6F5A69331829}"/>
    <dgm:cxn modelId="{97DAC4F4-FCE1-468B-A75C-D92A5EA09A08}" srcId="{AA501054-7272-43B7-9574-3FDFD3E347D2}" destId="{42D9AC8C-B00A-415C-8E31-C8A1DAD8F7C8}" srcOrd="1" destOrd="0" parTransId="{4ED61AAB-262F-4B46-9FEF-E2A4E786E88B}" sibTransId="{99E671E6-B442-4600-ADB2-94F414A453C9}"/>
    <dgm:cxn modelId="{825D5775-6BFB-41B4-849B-0963244075D6}" type="presParOf" srcId="{2BA53DE8-C882-45F0-A3F5-C5DB2EE1F088}" destId="{383E267F-95CC-4401-A58C-E0EC89931806}" srcOrd="0" destOrd="0" presId="urn:microsoft.com/office/officeart/2005/8/layout/vList2"/>
    <dgm:cxn modelId="{362EA214-FD53-4B92-BCB3-90D6087D868C}" type="presParOf" srcId="{2BA53DE8-C882-45F0-A3F5-C5DB2EE1F088}" destId="{18B79637-CFB4-4586-BD85-99E1DB69A353}" srcOrd="1" destOrd="0" presId="urn:microsoft.com/office/officeart/2005/8/layout/vList2"/>
    <dgm:cxn modelId="{DC29B798-118C-49AC-95A9-4F7A92C4F2EE}" type="presParOf" srcId="{2BA53DE8-C882-45F0-A3F5-C5DB2EE1F088}" destId="{E0E1D3EC-81AB-4DDF-9698-FB3E21CBBA67}" srcOrd="2" destOrd="0" presId="urn:microsoft.com/office/officeart/2005/8/layout/vList2"/>
    <dgm:cxn modelId="{B24E4A12-4104-4453-A1B2-A86C08967521}" type="presParOf" srcId="{2BA53DE8-C882-45F0-A3F5-C5DB2EE1F088}" destId="{D24E65A7-D984-4BE0-A3AC-00C9B80A30C7}" srcOrd="3" destOrd="0" presId="urn:microsoft.com/office/officeart/2005/8/layout/vList2"/>
    <dgm:cxn modelId="{8DD05156-DC9D-4667-80D6-561D99B00531}" type="presParOf" srcId="{2BA53DE8-C882-45F0-A3F5-C5DB2EE1F088}" destId="{7857B639-65CC-486C-8EFD-A918198FC586}" srcOrd="4" destOrd="0" presId="urn:microsoft.com/office/officeart/2005/8/layout/vList2"/>
    <dgm:cxn modelId="{22525807-82D7-4CFD-83A8-D3B99F090A31}" type="presParOf" srcId="{2BA53DE8-C882-45F0-A3F5-C5DB2EE1F088}" destId="{85775E6F-2CAC-4396-BDAA-C80D85B4E150}" srcOrd="5" destOrd="0" presId="urn:microsoft.com/office/officeart/2005/8/layout/vList2"/>
    <dgm:cxn modelId="{F33D468F-660E-4798-B38F-A173D19F5E6E}" type="presParOf" srcId="{2BA53DE8-C882-45F0-A3F5-C5DB2EE1F088}" destId="{524A67A9-B79C-4B23-9404-C87D61A30585}" srcOrd="6" destOrd="0" presId="urn:microsoft.com/office/officeart/2005/8/layout/vList2"/>
    <dgm:cxn modelId="{A70133C2-F1A7-4FB1-ADD3-7B60A3684474}" type="presParOf" srcId="{2BA53DE8-C882-45F0-A3F5-C5DB2EE1F088}" destId="{EC537CA7-1C8C-4D67-A2FF-A17DA2A5082B}" srcOrd="7" destOrd="0" presId="urn:microsoft.com/office/officeart/2005/8/layout/vList2"/>
    <dgm:cxn modelId="{7039D721-8EB7-4236-A34A-3B854E7CD29A}" type="presParOf" srcId="{2BA53DE8-C882-45F0-A3F5-C5DB2EE1F088}" destId="{4542E025-F95B-427C-9891-4B9526118B8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40920B-2C4F-43B4-89AD-64EEC6019ED2}"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2946E55A-32BE-49E8-B556-ED036734050F}">
      <dgm:prSet custT="1"/>
      <dgm:spPr/>
      <dgm:t>
        <a:bodyPr/>
        <a:lstStyle/>
        <a:p>
          <a:r>
            <a:rPr lang="en-US" sz="2000" dirty="0"/>
            <a:t>Constant Folding: Expressions with constant values are reduced</a:t>
          </a:r>
        </a:p>
      </dgm:t>
    </dgm:pt>
    <dgm:pt modelId="{EA755BDB-65F6-4BFF-8D2D-9EB7DD41FF8F}" type="parTrans" cxnId="{329B2D8D-9983-4F7F-804F-6A886C19DDA2}">
      <dgm:prSet/>
      <dgm:spPr/>
      <dgm:t>
        <a:bodyPr/>
        <a:lstStyle/>
        <a:p>
          <a:endParaRPr lang="en-US"/>
        </a:p>
      </dgm:t>
    </dgm:pt>
    <dgm:pt modelId="{4FFCA6CC-1E83-4DF3-9B27-D7CDE4CD4CC7}" type="sibTrans" cxnId="{329B2D8D-9983-4F7F-804F-6A886C19DDA2}">
      <dgm:prSet/>
      <dgm:spPr/>
      <dgm:t>
        <a:bodyPr/>
        <a:lstStyle/>
        <a:p>
          <a:endParaRPr lang="en-US"/>
        </a:p>
      </dgm:t>
    </dgm:pt>
    <dgm:pt modelId="{3964F9BA-4FF7-40BE-8120-77511C7AF0BF}">
      <dgm:prSet custT="1"/>
      <dgm:spPr/>
      <dgm:t>
        <a:bodyPr/>
        <a:lstStyle/>
        <a:p>
          <a:r>
            <a:rPr lang="en-US" sz="2000" b="1" dirty="0"/>
            <a:t>Quantity = 2 + 3 </a:t>
          </a:r>
          <a:r>
            <a:rPr lang="en-US" sz="2000" dirty="0"/>
            <a:t>becomes </a:t>
          </a:r>
          <a:r>
            <a:rPr lang="en-US" sz="2000" b="1" dirty="0"/>
            <a:t>Quantity =  5</a:t>
          </a:r>
          <a:endParaRPr lang="en-US" sz="2000" dirty="0"/>
        </a:p>
      </dgm:t>
    </dgm:pt>
    <dgm:pt modelId="{17F806FC-E47D-4C25-8BAA-12601E84478E}" type="parTrans" cxnId="{B6B22C22-4C47-4ACC-927D-7868A0BE8D14}">
      <dgm:prSet/>
      <dgm:spPr/>
      <dgm:t>
        <a:bodyPr/>
        <a:lstStyle/>
        <a:p>
          <a:endParaRPr lang="en-US"/>
        </a:p>
      </dgm:t>
    </dgm:pt>
    <dgm:pt modelId="{E6DECC28-ADCA-46D0-AB34-D401A8CAA11B}" type="sibTrans" cxnId="{B6B22C22-4C47-4ACC-927D-7868A0BE8D14}">
      <dgm:prSet/>
      <dgm:spPr/>
      <dgm:t>
        <a:bodyPr/>
        <a:lstStyle/>
        <a:p>
          <a:endParaRPr lang="en-US"/>
        </a:p>
      </dgm:t>
    </dgm:pt>
    <dgm:pt modelId="{871DBBC0-5C02-42CD-9E80-91D0DE976C8E}">
      <dgm:prSet custT="1"/>
      <dgm:spPr/>
      <dgm:t>
        <a:bodyPr/>
        <a:lstStyle/>
        <a:p>
          <a:r>
            <a:rPr lang="en-US" sz="2000" b="1" dirty="0"/>
            <a:t>10 &lt; 20 </a:t>
          </a:r>
          <a:r>
            <a:rPr lang="en-US" sz="2000" dirty="0"/>
            <a:t>becomes </a:t>
          </a:r>
          <a:r>
            <a:rPr lang="en-US" sz="2000" b="1" dirty="0"/>
            <a:t>True </a:t>
          </a:r>
          <a:endParaRPr lang="en-US" sz="2000" dirty="0"/>
        </a:p>
      </dgm:t>
    </dgm:pt>
    <dgm:pt modelId="{5D1DF68D-ECF1-435B-B687-3E2A5E695C2C}" type="parTrans" cxnId="{0C7F89D9-9D00-4EDF-8BA7-A27752D7AD7E}">
      <dgm:prSet/>
      <dgm:spPr/>
      <dgm:t>
        <a:bodyPr/>
        <a:lstStyle/>
        <a:p>
          <a:endParaRPr lang="en-US"/>
        </a:p>
      </dgm:t>
    </dgm:pt>
    <dgm:pt modelId="{AAABE9F4-B57C-45B3-BDFA-761691D68588}" type="sibTrans" cxnId="{0C7F89D9-9D00-4EDF-8BA7-A27752D7AD7E}">
      <dgm:prSet/>
      <dgm:spPr/>
      <dgm:t>
        <a:bodyPr/>
        <a:lstStyle/>
        <a:p>
          <a:endParaRPr lang="en-US"/>
        </a:p>
      </dgm:t>
    </dgm:pt>
    <dgm:pt modelId="{76B3B042-5773-4AF0-A342-03BD63583AE1}">
      <dgm:prSet custT="1"/>
      <dgm:spPr/>
      <dgm:t>
        <a:bodyPr/>
        <a:lstStyle/>
        <a:p>
          <a:r>
            <a:rPr lang="en-US" sz="2000" dirty="0"/>
            <a:t>Contradiction Detection: Removes criteria that doesn’t match table constraints</a:t>
          </a:r>
        </a:p>
      </dgm:t>
    </dgm:pt>
    <dgm:pt modelId="{A36F6669-AD87-46CE-9AB1-E58B8B67CE26}" type="parTrans" cxnId="{BC5865D9-28E2-4855-A1F5-28EF2B6A834E}">
      <dgm:prSet/>
      <dgm:spPr/>
      <dgm:t>
        <a:bodyPr/>
        <a:lstStyle/>
        <a:p>
          <a:endParaRPr lang="en-US"/>
        </a:p>
      </dgm:t>
    </dgm:pt>
    <dgm:pt modelId="{0EBFAFB6-67BA-4D31-A1F8-D53B5916C74B}" type="sibTrans" cxnId="{BC5865D9-28E2-4855-A1F5-28EF2B6A834E}">
      <dgm:prSet/>
      <dgm:spPr/>
      <dgm:t>
        <a:bodyPr/>
        <a:lstStyle/>
        <a:p>
          <a:endParaRPr lang="en-US"/>
        </a:p>
      </dgm:t>
    </dgm:pt>
    <dgm:pt modelId="{076924B9-43A7-4A09-A0A0-51577E02992A}">
      <dgm:prSet custT="1"/>
      <dgm:spPr/>
      <dgm:t>
        <a:bodyPr/>
        <a:lstStyle/>
        <a:p>
          <a:r>
            <a:rPr lang="en-US" sz="2000" b="1" dirty="0"/>
            <a:t>Constraint: </a:t>
          </a:r>
          <a:r>
            <a:rPr lang="en-US" sz="2000" dirty="0"/>
            <a:t>Age &gt; 18</a:t>
          </a:r>
        </a:p>
      </dgm:t>
    </dgm:pt>
    <dgm:pt modelId="{D89B5B6B-BBB9-4D9B-AF87-249D01D07956}" type="parTrans" cxnId="{A0584668-E5D7-46AA-99CE-52F59A921508}">
      <dgm:prSet/>
      <dgm:spPr/>
      <dgm:t>
        <a:bodyPr/>
        <a:lstStyle/>
        <a:p>
          <a:endParaRPr lang="en-US"/>
        </a:p>
      </dgm:t>
    </dgm:pt>
    <dgm:pt modelId="{6FDEDA38-CC46-422E-A22D-E692CF57B8D2}" type="sibTrans" cxnId="{A0584668-E5D7-46AA-99CE-52F59A921508}">
      <dgm:prSet/>
      <dgm:spPr/>
      <dgm:t>
        <a:bodyPr/>
        <a:lstStyle/>
        <a:p>
          <a:endParaRPr lang="en-US"/>
        </a:p>
      </dgm:t>
    </dgm:pt>
    <dgm:pt modelId="{637A78A2-5937-4FFB-9D4D-653846F4F401}">
      <dgm:prSet custT="1"/>
      <dgm:spPr/>
      <dgm:t>
        <a:bodyPr/>
        <a:lstStyle/>
        <a:p>
          <a:r>
            <a:rPr lang="en-US" sz="2000" b="1" dirty="0"/>
            <a:t>Contradiction: </a:t>
          </a:r>
          <a:r>
            <a:rPr lang="en-US" sz="2000" dirty="0"/>
            <a:t>WHERE Age &lt; 18</a:t>
          </a:r>
        </a:p>
      </dgm:t>
    </dgm:pt>
    <dgm:pt modelId="{326A3761-38CF-430A-823F-835DB6D9D681}" type="parTrans" cxnId="{7833CA04-16BB-46D1-8B5F-259F1602A19F}">
      <dgm:prSet/>
      <dgm:spPr/>
      <dgm:t>
        <a:bodyPr/>
        <a:lstStyle/>
        <a:p>
          <a:endParaRPr lang="en-US"/>
        </a:p>
      </dgm:t>
    </dgm:pt>
    <dgm:pt modelId="{D9BCB6D1-8F0A-4413-806C-CF398451F3E3}" type="sibTrans" cxnId="{7833CA04-16BB-46D1-8B5F-259F1602A19F}">
      <dgm:prSet/>
      <dgm:spPr/>
      <dgm:t>
        <a:bodyPr/>
        <a:lstStyle/>
        <a:p>
          <a:endParaRPr lang="en-US"/>
        </a:p>
      </dgm:t>
    </dgm:pt>
    <dgm:pt modelId="{A9D25BD0-BE09-4345-BADE-D4F2B24CCE15}">
      <dgm:prSet custT="1"/>
      <dgm:spPr/>
      <dgm:t>
        <a:bodyPr/>
        <a:lstStyle/>
        <a:p>
          <a:r>
            <a:rPr lang="en-US" sz="2000" dirty="0"/>
            <a:t>Domain Simplification: Reduces complex ranges to simple ranges</a:t>
          </a:r>
        </a:p>
      </dgm:t>
    </dgm:pt>
    <dgm:pt modelId="{4DD442C8-D1CC-4724-974D-833E6852A84E}" type="parTrans" cxnId="{E4C4C425-C11C-4398-900F-D51AA5D17E08}">
      <dgm:prSet/>
      <dgm:spPr/>
      <dgm:t>
        <a:bodyPr/>
        <a:lstStyle/>
        <a:p>
          <a:endParaRPr lang="en-US"/>
        </a:p>
      </dgm:t>
    </dgm:pt>
    <dgm:pt modelId="{AEFA25C7-5D27-45F1-9593-A65F3B64ADB9}" type="sibTrans" cxnId="{E4C4C425-C11C-4398-900F-D51AA5D17E08}">
      <dgm:prSet/>
      <dgm:spPr/>
      <dgm:t>
        <a:bodyPr/>
        <a:lstStyle/>
        <a:p>
          <a:endParaRPr lang="en-US"/>
        </a:p>
      </dgm:t>
    </dgm:pt>
    <dgm:pt modelId="{7F438570-B1D3-4200-A192-AF8BDAD44F69}">
      <dgm:prSet custT="1"/>
      <dgm:spPr/>
      <dgm:t>
        <a:bodyPr/>
        <a:lstStyle/>
        <a:p>
          <a:r>
            <a:rPr lang="en-US" sz="2000" b="1" dirty="0"/>
            <a:t>Complex range: </a:t>
          </a:r>
          <a:r>
            <a:rPr lang="en-US" sz="2000" dirty="0"/>
            <a:t>ID &gt; 10 and ID &lt; 20 or ID &gt; 30 and &lt; 50</a:t>
          </a:r>
        </a:p>
      </dgm:t>
    </dgm:pt>
    <dgm:pt modelId="{1D0A2C0D-ADCD-45A3-AE3A-164C719F0922}" type="parTrans" cxnId="{06A7372E-6D04-4029-B30D-09E0C0497742}">
      <dgm:prSet/>
      <dgm:spPr/>
      <dgm:t>
        <a:bodyPr/>
        <a:lstStyle/>
        <a:p>
          <a:endParaRPr lang="en-US"/>
        </a:p>
      </dgm:t>
    </dgm:pt>
    <dgm:pt modelId="{2A337360-18E4-4101-9C2E-D9303CF8752A}" type="sibTrans" cxnId="{06A7372E-6D04-4029-B30D-09E0C0497742}">
      <dgm:prSet/>
      <dgm:spPr/>
      <dgm:t>
        <a:bodyPr/>
        <a:lstStyle/>
        <a:p>
          <a:endParaRPr lang="en-US"/>
        </a:p>
      </dgm:t>
    </dgm:pt>
    <dgm:pt modelId="{4D6F902A-E4D3-48AC-87E4-5E2A16685C7B}">
      <dgm:prSet custT="1"/>
      <dgm:spPr/>
      <dgm:t>
        <a:bodyPr/>
        <a:lstStyle/>
        <a:p>
          <a:r>
            <a:rPr lang="en-US" sz="2000" b="1" dirty="0"/>
            <a:t>Simplified range: </a:t>
          </a:r>
          <a:r>
            <a:rPr lang="en-US" sz="2000" dirty="0"/>
            <a:t>ID &gt; 10 and &lt; 50</a:t>
          </a:r>
        </a:p>
      </dgm:t>
    </dgm:pt>
    <dgm:pt modelId="{A63E84C0-9C6E-4EEE-AD57-58879E907ED7}" type="parTrans" cxnId="{D72C74F1-A0DC-4835-B2D5-8B2E31336AD3}">
      <dgm:prSet/>
      <dgm:spPr/>
      <dgm:t>
        <a:bodyPr/>
        <a:lstStyle/>
        <a:p>
          <a:endParaRPr lang="en-US"/>
        </a:p>
      </dgm:t>
    </dgm:pt>
    <dgm:pt modelId="{D260CFE3-4206-445A-8836-FE991D38A8D8}" type="sibTrans" cxnId="{D72C74F1-A0DC-4835-B2D5-8B2E31336AD3}">
      <dgm:prSet/>
      <dgm:spPr/>
      <dgm:t>
        <a:bodyPr/>
        <a:lstStyle/>
        <a:p>
          <a:endParaRPr lang="en-US"/>
        </a:p>
      </dgm:t>
    </dgm:pt>
    <dgm:pt modelId="{64D33930-0BC8-4AC5-8490-0AD3A9762C5D}">
      <dgm:prSet custT="1"/>
      <dgm:spPr/>
      <dgm:t>
        <a:bodyPr/>
        <a:lstStyle/>
        <a:p>
          <a:r>
            <a:rPr lang="en-US" sz="2000" dirty="0"/>
            <a:t>Join Simplification: Removes redundant joins that are not necessary</a:t>
          </a:r>
        </a:p>
      </dgm:t>
    </dgm:pt>
    <dgm:pt modelId="{02295F83-E2FD-4CBB-88E9-C60E51A42603}" type="parTrans" cxnId="{C22C03F9-38DF-4E17-9141-DED01C4464E8}">
      <dgm:prSet/>
      <dgm:spPr/>
      <dgm:t>
        <a:bodyPr/>
        <a:lstStyle/>
        <a:p>
          <a:endParaRPr lang="en-US"/>
        </a:p>
      </dgm:t>
    </dgm:pt>
    <dgm:pt modelId="{983B83DA-FC24-499B-9E2B-17CDA061C260}" type="sibTrans" cxnId="{C22C03F9-38DF-4E17-9141-DED01C4464E8}">
      <dgm:prSet/>
      <dgm:spPr/>
      <dgm:t>
        <a:bodyPr/>
        <a:lstStyle/>
        <a:p>
          <a:endParaRPr lang="en-US"/>
        </a:p>
      </dgm:t>
    </dgm:pt>
    <dgm:pt modelId="{B37C91EB-9FCC-4E01-B940-3E9D92484C6D}">
      <dgm:prSet custT="1"/>
      <dgm:spPr/>
      <dgm:t>
        <a:bodyPr/>
        <a:lstStyle/>
        <a:p>
          <a:r>
            <a:rPr lang="en-US" sz="2000" dirty="0"/>
            <a:t>Predicate Pushdown: Perform calculations only on rows returned</a:t>
          </a:r>
        </a:p>
      </dgm:t>
    </dgm:pt>
    <dgm:pt modelId="{4C4C1DED-94D8-4B02-B778-D16D6D798797}" type="parTrans" cxnId="{E1FAEFE8-26D0-42F5-99ED-63669657323C}">
      <dgm:prSet/>
      <dgm:spPr/>
      <dgm:t>
        <a:bodyPr/>
        <a:lstStyle/>
        <a:p>
          <a:endParaRPr lang="en-US"/>
        </a:p>
      </dgm:t>
    </dgm:pt>
    <dgm:pt modelId="{9323958A-F5EF-44B8-AF11-5E1B42105D70}" type="sibTrans" cxnId="{E1FAEFE8-26D0-42F5-99ED-63669657323C}">
      <dgm:prSet/>
      <dgm:spPr/>
      <dgm:t>
        <a:bodyPr/>
        <a:lstStyle/>
        <a:p>
          <a:endParaRPr lang="en-US"/>
        </a:p>
      </dgm:t>
    </dgm:pt>
    <dgm:pt modelId="{7D5199FE-9749-49EF-9B5C-676307B6D65D}" type="pres">
      <dgm:prSet presAssocID="{6540920B-2C4F-43B4-89AD-64EEC6019ED2}" presName="linear" presStyleCnt="0">
        <dgm:presLayoutVars>
          <dgm:animLvl val="lvl"/>
          <dgm:resizeHandles val="exact"/>
        </dgm:presLayoutVars>
      </dgm:prSet>
      <dgm:spPr/>
    </dgm:pt>
    <dgm:pt modelId="{D0B18191-AC71-49BF-98CD-1E93E2ABEF4C}" type="pres">
      <dgm:prSet presAssocID="{2946E55A-32BE-49E8-B556-ED036734050F}" presName="parentText" presStyleLbl="node1" presStyleIdx="0" presStyleCnt="5">
        <dgm:presLayoutVars>
          <dgm:chMax val="0"/>
          <dgm:bulletEnabled val="1"/>
        </dgm:presLayoutVars>
      </dgm:prSet>
      <dgm:spPr/>
    </dgm:pt>
    <dgm:pt modelId="{E7753C57-A5F5-46E1-B7BB-82581E003E85}" type="pres">
      <dgm:prSet presAssocID="{2946E55A-32BE-49E8-B556-ED036734050F}" presName="childText" presStyleLbl="revTx" presStyleIdx="0" presStyleCnt="3">
        <dgm:presLayoutVars>
          <dgm:bulletEnabled val="1"/>
        </dgm:presLayoutVars>
      </dgm:prSet>
      <dgm:spPr/>
    </dgm:pt>
    <dgm:pt modelId="{AD3DC3D7-B755-496C-B049-673782A48B7E}" type="pres">
      <dgm:prSet presAssocID="{76B3B042-5773-4AF0-A342-03BD63583AE1}" presName="parentText" presStyleLbl="node1" presStyleIdx="1" presStyleCnt="5">
        <dgm:presLayoutVars>
          <dgm:chMax val="0"/>
          <dgm:bulletEnabled val="1"/>
        </dgm:presLayoutVars>
      </dgm:prSet>
      <dgm:spPr/>
    </dgm:pt>
    <dgm:pt modelId="{F4979A52-6910-4680-A30D-AF6E5F6F6BEB}" type="pres">
      <dgm:prSet presAssocID="{76B3B042-5773-4AF0-A342-03BD63583AE1}" presName="childText" presStyleLbl="revTx" presStyleIdx="1" presStyleCnt="3">
        <dgm:presLayoutVars>
          <dgm:bulletEnabled val="1"/>
        </dgm:presLayoutVars>
      </dgm:prSet>
      <dgm:spPr/>
    </dgm:pt>
    <dgm:pt modelId="{00D08612-0E1E-47DC-8CA9-705E272E1D3D}" type="pres">
      <dgm:prSet presAssocID="{A9D25BD0-BE09-4345-BADE-D4F2B24CCE15}" presName="parentText" presStyleLbl="node1" presStyleIdx="2" presStyleCnt="5">
        <dgm:presLayoutVars>
          <dgm:chMax val="0"/>
          <dgm:bulletEnabled val="1"/>
        </dgm:presLayoutVars>
      </dgm:prSet>
      <dgm:spPr/>
    </dgm:pt>
    <dgm:pt modelId="{E0A24385-0B6B-4B50-BE74-56A56D95DC41}" type="pres">
      <dgm:prSet presAssocID="{A9D25BD0-BE09-4345-BADE-D4F2B24CCE15}" presName="childText" presStyleLbl="revTx" presStyleIdx="2" presStyleCnt="3">
        <dgm:presLayoutVars>
          <dgm:bulletEnabled val="1"/>
        </dgm:presLayoutVars>
      </dgm:prSet>
      <dgm:spPr/>
    </dgm:pt>
    <dgm:pt modelId="{4DCA75EA-7FE7-4098-A98C-5F17DD83CF52}" type="pres">
      <dgm:prSet presAssocID="{64D33930-0BC8-4AC5-8490-0AD3A9762C5D}" presName="parentText" presStyleLbl="node1" presStyleIdx="3" presStyleCnt="5">
        <dgm:presLayoutVars>
          <dgm:chMax val="0"/>
          <dgm:bulletEnabled val="1"/>
        </dgm:presLayoutVars>
      </dgm:prSet>
      <dgm:spPr/>
    </dgm:pt>
    <dgm:pt modelId="{756D783C-077A-40C8-8A99-2B58F0D50042}" type="pres">
      <dgm:prSet presAssocID="{983B83DA-FC24-499B-9E2B-17CDA061C260}" presName="spacer" presStyleCnt="0"/>
      <dgm:spPr/>
    </dgm:pt>
    <dgm:pt modelId="{4D843B81-431E-4829-9E03-521C00A76FD2}" type="pres">
      <dgm:prSet presAssocID="{B37C91EB-9FCC-4E01-B940-3E9D92484C6D}" presName="parentText" presStyleLbl="node1" presStyleIdx="4" presStyleCnt="5">
        <dgm:presLayoutVars>
          <dgm:chMax val="0"/>
          <dgm:bulletEnabled val="1"/>
        </dgm:presLayoutVars>
      </dgm:prSet>
      <dgm:spPr/>
    </dgm:pt>
  </dgm:ptLst>
  <dgm:cxnLst>
    <dgm:cxn modelId="{B8147200-7F1D-437F-8F7A-66B3B4272B3F}" type="presOf" srcId="{871DBBC0-5C02-42CD-9E80-91D0DE976C8E}" destId="{E7753C57-A5F5-46E1-B7BB-82581E003E85}" srcOrd="0" destOrd="1" presId="urn:microsoft.com/office/officeart/2005/8/layout/vList2"/>
    <dgm:cxn modelId="{7833CA04-16BB-46D1-8B5F-259F1602A19F}" srcId="{76B3B042-5773-4AF0-A342-03BD63583AE1}" destId="{637A78A2-5937-4FFB-9D4D-653846F4F401}" srcOrd="1" destOrd="0" parTransId="{326A3761-38CF-430A-823F-835DB6D9D681}" sibTransId="{D9BCB6D1-8F0A-4413-806C-CF398451F3E3}"/>
    <dgm:cxn modelId="{8F74EB13-1DC6-4730-BD88-3EFC93851120}" type="presOf" srcId="{6540920B-2C4F-43B4-89AD-64EEC6019ED2}" destId="{7D5199FE-9749-49EF-9B5C-676307B6D65D}" srcOrd="0" destOrd="0" presId="urn:microsoft.com/office/officeart/2005/8/layout/vList2"/>
    <dgm:cxn modelId="{B6B22C22-4C47-4ACC-927D-7868A0BE8D14}" srcId="{2946E55A-32BE-49E8-B556-ED036734050F}" destId="{3964F9BA-4FF7-40BE-8120-77511C7AF0BF}" srcOrd="0" destOrd="0" parTransId="{17F806FC-E47D-4C25-8BAA-12601E84478E}" sibTransId="{E6DECC28-ADCA-46D0-AB34-D401A8CAA11B}"/>
    <dgm:cxn modelId="{E4C4C425-C11C-4398-900F-D51AA5D17E08}" srcId="{6540920B-2C4F-43B4-89AD-64EEC6019ED2}" destId="{A9D25BD0-BE09-4345-BADE-D4F2B24CCE15}" srcOrd="2" destOrd="0" parTransId="{4DD442C8-D1CC-4724-974D-833E6852A84E}" sibTransId="{AEFA25C7-5D27-45F1-9593-A65F3B64ADB9}"/>
    <dgm:cxn modelId="{06A7372E-6D04-4029-B30D-09E0C0497742}" srcId="{A9D25BD0-BE09-4345-BADE-D4F2B24CCE15}" destId="{7F438570-B1D3-4200-A192-AF8BDAD44F69}" srcOrd="0" destOrd="0" parTransId="{1D0A2C0D-ADCD-45A3-AE3A-164C719F0922}" sibTransId="{2A337360-18E4-4101-9C2E-D9303CF8752A}"/>
    <dgm:cxn modelId="{EFE01564-6DB9-4BC6-8964-EFCEE4CE1F99}" type="presOf" srcId="{2946E55A-32BE-49E8-B556-ED036734050F}" destId="{D0B18191-AC71-49BF-98CD-1E93E2ABEF4C}" srcOrd="0" destOrd="0" presId="urn:microsoft.com/office/officeart/2005/8/layout/vList2"/>
    <dgm:cxn modelId="{A0584668-E5D7-46AA-99CE-52F59A921508}" srcId="{76B3B042-5773-4AF0-A342-03BD63583AE1}" destId="{076924B9-43A7-4A09-A0A0-51577E02992A}" srcOrd="0" destOrd="0" parTransId="{D89B5B6B-BBB9-4D9B-AF87-249D01D07956}" sibTransId="{6FDEDA38-CC46-422E-A22D-E692CF57B8D2}"/>
    <dgm:cxn modelId="{329B2D8D-9983-4F7F-804F-6A886C19DDA2}" srcId="{6540920B-2C4F-43B4-89AD-64EEC6019ED2}" destId="{2946E55A-32BE-49E8-B556-ED036734050F}" srcOrd="0" destOrd="0" parTransId="{EA755BDB-65F6-4BFF-8D2D-9EB7DD41FF8F}" sibTransId="{4FFCA6CC-1E83-4DF3-9B27-D7CDE4CD4CC7}"/>
    <dgm:cxn modelId="{AE339C98-3F15-457F-AD19-5CB2BE7C2032}" type="presOf" srcId="{76B3B042-5773-4AF0-A342-03BD63583AE1}" destId="{AD3DC3D7-B755-496C-B049-673782A48B7E}" srcOrd="0" destOrd="0" presId="urn:microsoft.com/office/officeart/2005/8/layout/vList2"/>
    <dgm:cxn modelId="{FA9230AE-4B66-45B8-9A78-382604010462}" type="presOf" srcId="{B37C91EB-9FCC-4E01-B940-3E9D92484C6D}" destId="{4D843B81-431E-4829-9E03-521C00A76FD2}" srcOrd="0" destOrd="0" presId="urn:microsoft.com/office/officeart/2005/8/layout/vList2"/>
    <dgm:cxn modelId="{BCEF1FBC-EEF5-4D17-B2FE-9F83530FC9D1}" type="presOf" srcId="{64D33930-0BC8-4AC5-8490-0AD3A9762C5D}" destId="{4DCA75EA-7FE7-4098-A98C-5F17DD83CF52}" srcOrd="0" destOrd="0" presId="urn:microsoft.com/office/officeart/2005/8/layout/vList2"/>
    <dgm:cxn modelId="{E76F66C9-3EA6-4F9F-93D5-EB51749100DC}" type="presOf" srcId="{A9D25BD0-BE09-4345-BADE-D4F2B24CCE15}" destId="{00D08612-0E1E-47DC-8CA9-705E272E1D3D}" srcOrd="0" destOrd="0" presId="urn:microsoft.com/office/officeart/2005/8/layout/vList2"/>
    <dgm:cxn modelId="{3E9D25D8-FB57-437E-B23C-56D4E25EAB69}" type="presOf" srcId="{7F438570-B1D3-4200-A192-AF8BDAD44F69}" destId="{E0A24385-0B6B-4B50-BE74-56A56D95DC41}" srcOrd="0" destOrd="0" presId="urn:microsoft.com/office/officeart/2005/8/layout/vList2"/>
    <dgm:cxn modelId="{BC5865D9-28E2-4855-A1F5-28EF2B6A834E}" srcId="{6540920B-2C4F-43B4-89AD-64EEC6019ED2}" destId="{76B3B042-5773-4AF0-A342-03BD63583AE1}" srcOrd="1" destOrd="0" parTransId="{A36F6669-AD87-46CE-9AB1-E58B8B67CE26}" sibTransId="{0EBFAFB6-67BA-4D31-A1F8-D53B5916C74B}"/>
    <dgm:cxn modelId="{0C7F89D9-9D00-4EDF-8BA7-A27752D7AD7E}" srcId="{2946E55A-32BE-49E8-B556-ED036734050F}" destId="{871DBBC0-5C02-42CD-9E80-91D0DE976C8E}" srcOrd="1" destOrd="0" parTransId="{5D1DF68D-ECF1-435B-B687-3E2A5E695C2C}" sibTransId="{AAABE9F4-B57C-45B3-BDFA-761691D68588}"/>
    <dgm:cxn modelId="{F29E8DDC-C4D3-49BF-B149-A63D6B5618F7}" type="presOf" srcId="{3964F9BA-4FF7-40BE-8120-77511C7AF0BF}" destId="{E7753C57-A5F5-46E1-B7BB-82581E003E85}" srcOrd="0" destOrd="0" presId="urn:microsoft.com/office/officeart/2005/8/layout/vList2"/>
    <dgm:cxn modelId="{32FF9AE1-0658-4361-BC86-C2723E3EA388}" type="presOf" srcId="{076924B9-43A7-4A09-A0A0-51577E02992A}" destId="{F4979A52-6910-4680-A30D-AF6E5F6F6BEB}" srcOrd="0" destOrd="0" presId="urn:microsoft.com/office/officeart/2005/8/layout/vList2"/>
    <dgm:cxn modelId="{886E43E6-E963-4A1C-848E-203D2D45C9ED}" type="presOf" srcId="{4D6F902A-E4D3-48AC-87E4-5E2A16685C7B}" destId="{E0A24385-0B6B-4B50-BE74-56A56D95DC41}" srcOrd="0" destOrd="1" presId="urn:microsoft.com/office/officeart/2005/8/layout/vList2"/>
    <dgm:cxn modelId="{E1FAEFE8-26D0-42F5-99ED-63669657323C}" srcId="{6540920B-2C4F-43B4-89AD-64EEC6019ED2}" destId="{B37C91EB-9FCC-4E01-B940-3E9D92484C6D}" srcOrd="4" destOrd="0" parTransId="{4C4C1DED-94D8-4B02-B778-D16D6D798797}" sibTransId="{9323958A-F5EF-44B8-AF11-5E1B42105D70}"/>
    <dgm:cxn modelId="{0C1162EB-B8D2-47CC-8CB9-79CE6BF681AC}" type="presOf" srcId="{637A78A2-5937-4FFB-9D4D-653846F4F401}" destId="{F4979A52-6910-4680-A30D-AF6E5F6F6BEB}" srcOrd="0" destOrd="1" presId="urn:microsoft.com/office/officeart/2005/8/layout/vList2"/>
    <dgm:cxn modelId="{D72C74F1-A0DC-4835-B2D5-8B2E31336AD3}" srcId="{A9D25BD0-BE09-4345-BADE-D4F2B24CCE15}" destId="{4D6F902A-E4D3-48AC-87E4-5E2A16685C7B}" srcOrd="1" destOrd="0" parTransId="{A63E84C0-9C6E-4EEE-AD57-58879E907ED7}" sibTransId="{D260CFE3-4206-445A-8836-FE991D38A8D8}"/>
    <dgm:cxn modelId="{C22C03F9-38DF-4E17-9141-DED01C4464E8}" srcId="{6540920B-2C4F-43B4-89AD-64EEC6019ED2}" destId="{64D33930-0BC8-4AC5-8490-0AD3A9762C5D}" srcOrd="3" destOrd="0" parTransId="{02295F83-E2FD-4CBB-88E9-C60E51A42603}" sibTransId="{983B83DA-FC24-499B-9E2B-17CDA061C260}"/>
    <dgm:cxn modelId="{437B8931-FEF9-492E-9EE0-108CB0EED03D}" type="presParOf" srcId="{7D5199FE-9749-49EF-9B5C-676307B6D65D}" destId="{D0B18191-AC71-49BF-98CD-1E93E2ABEF4C}" srcOrd="0" destOrd="0" presId="urn:microsoft.com/office/officeart/2005/8/layout/vList2"/>
    <dgm:cxn modelId="{6D1FAB75-3424-4530-A114-78F1624F22DE}" type="presParOf" srcId="{7D5199FE-9749-49EF-9B5C-676307B6D65D}" destId="{E7753C57-A5F5-46E1-B7BB-82581E003E85}" srcOrd="1" destOrd="0" presId="urn:microsoft.com/office/officeart/2005/8/layout/vList2"/>
    <dgm:cxn modelId="{542D38C8-8A30-421A-96D3-DA3DF50BE764}" type="presParOf" srcId="{7D5199FE-9749-49EF-9B5C-676307B6D65D}" destId="{AD3DC3D7-B755-496C-B049-673782A48B7E}" srcOrd="2" destOrd="0" presId="urn:microsoft.com/office/officeart/2005/8/layout/vList2"/>
    <dgm:cxn modelId="{C4F384B3-5A51-4B2D-81EB-E4BE1783D3AE}" type="presParOf" srcId="{7D5199FE-9749-49EF-9B5C-676307B6D65D}" destId="{F4979A52-6910-4680-A30D-AF6E5F6F6BEB}" srcOrd="3" destOrd="0" presId="urn:microsoft.com/office/officeart/2005/8/layout/vList2"/>
    <dgm:cxn modelId="{17F0E1BB-C9B1-461A-BAD5-E7864F675FBA}" type="presParOf" srcId="{7D5199FE-9749-49EF-9B5C-676307B6D65D}" destId="{00D08612-0E1E-47DC-8CA9-705E272E1D3D}" srcOrd="4" destOrd="0" presId="urn:microsoft.com/office/officeart/2005/8/layout/vList2"/>
    <dgm:cxn modelId="{6E1DBFE7-D3A4-40BE-9CF6-984A9A4E4982}" type="presParOf" srcId="{7D5199FE-9749-49EF-9B5C-676307B6D65D}" destId="{E0A24385-0B6B-4B50-BE74-56A56D95DC41}" srcOrd="5" destOrd="0" presId="urn:microsoft.com/office/officeart/2005/8/layout/vList2"/>
    <dgm:cxn modelId="{776BC91C-1274-45FE-A90A-B1C8993BDD8D}" type="presParOf" srcId="{7D5199FE-9749-49EF-9B5C-676307B6D65D}" destId="{4DCA75EA-7FE7-4098-A98C-5F17DD83CF52}" srcOrd="6" destOrd="0" presId="urn:microsoft.com/office/officeart/2005/8/layout/vList2"/>
    <dgm:cxn modelId="{3726E3F1-F73F-499F-B655-88D534EE202B}" type="presParOf" srcId="{7D5199FE-9749-49EF-9B5C-676307B6D65D}" destId="{756D783C-077A-40C8-8A99-2B58F0D50042}" srcOrd="7" destOrd="0" presId="urn:microsoft.com/office/officeart/2005/8/layout/vList2"/>
    <dgm:cxn modelId="{11460C99-2352-4777-9D6E-9729BEA45251}" type="presParOf" srcId="{7D5199FE-9749-49EF-9B5C-676307B6D65D}" destId="{4D843B81-431E-4829-9E03-521C00A76FD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2C154-C68A-43EC-8D95-63277D421833}">
      <dsp:nvSpPr>
        <dsp:cNvPr id="0" name=""/>
        <dsp:cNvSpPr/>
      </dsp:nvSpPr>
      <dsp:spPr>
        <a:xfrm>
          <a:off x="3063081" y="1492545"/>
          <a:ext cx="2167152" cy="376117"/>
        </a:xfrm>
        <a:custGeom>
          <a:avLst/>
          <a:gdLst/>
          <a:ahLst/>
          <a:cxnLst/>
          <a:rect l="0" t="0" r="0" b="0"/>
          <a:pathLst>
            <a:path>
              <a:moveTo>
                <a:pt x="0" y="0"/>
              </a:moveTo>
              <a:lnTo>
                <a:pt x="0" y="188058"/>
              </a:lnTo>
              <a:lnTo>
                <a:pt x="2167152" y="188058"/>
              </a:lnTo>
              <a:lnTo>
                <a:pt x="2167152" y="376117"/>
              </a:lnTo>
            </a:path>
          </a:pathLst>
        </a:custGeom>
        <a:noFill/>
        <a:ln w="25400" cap="flat" cmpd="sng" algn="ctr">
          <a:solidFill>
            <a:srgbClr val="0C612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7A7AE8A4-D57B-4FC0-BB20-18486A0B1EF2}">
      <dsp:nvSpPr>
        <dsp:cNvPr id="0" name=""/>
        <dsp:cNvSpPr/>
      </dsp:nvSpPr>
      <dsp:spPr>
        <a:xfrm>
          <a:off x="3017361" y="1492545"/>
          <a:ext cx="91440" cy="376117"/>
        </a:xfrm>
        <a:custGeom>
          <a:avLst/>
          <a:gdLst/>
          <a:ahLst/>
          <a:cxnLst/>
          <a:rect l="0" t="0" r="0" b="0"/>
          <a:pathLst>
            <a:path>
              <a:moveTo>
                <a:pt x="45720" y="0"/>
              </a:moveTo>
              <a:lnTo>
                <a:pt x="45720" y="376117"/>
              </a:lnTo>
            </a:path>
          </a:pathLst>
        </a:custGeom>
        <a:noFill/>
        <a:ln w="25400" cap="flat" cmpd="sng" algn="ctr">
          <a:solidFill>
            <a:srgbClr val="0C612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FA7E2455-E11D-41BF-A377-31974C3C9CFF}">
      <dsp:nvSpPr>
        <dsp:cNvPr id="0" name=""/>
        <dsp:cNvSpPr/>
      </dsp:nvSpPr>
      <dsp:spPr>
        <a:xfrm>
          <a:off x="895928" y="1492545"/>
          <a:ext cx="2167152" cy="376117"/>
        </a:xfrm>
        <a:custGeom>
          <a:avLst/>
          <a:gdLst/>
          <a:ahLst/>
          <a:cxnLst/>
          <a:rect l="0" t="0" r="0" b="0"/>
          <a:pathLst>
            <a:path>
              <a:moveTo>
                <a:pt x="2167152" y="0"/>
              </a:moveTo>
              <a:lnTo>
                <a:pt x="2167152" y="188058"/>
              </a:lnTo>
              <a:lnTo>
                <a:pt x="0" y="188058"/>
              </a:lnTo>
              <a:lnTo>
                <a:pt x="0" y="376117"/>
              </a:lnTo>
            </a:path>
          </a:pathLst>
        </a:custGeom>
        <a:noFill/>
        <a:ln w="25400" cap="flat" cmpd="sng" algn="ctr">
          <a:solidFill>
            <a:srgbClr val="0C612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24D229AC-5C13-45F1-A5D1-6AEA78085079}">
      <dsp:nvSpPr>
        <dsp:cNvPr id="0" name=""/>
        <dsp:cNvSpPr/>
      </dsp:nvSpPr>
      <dsp:spPr>
        <a:xfrm>
          <a:off x="2167563" y="597028"/>
          <a:ext cx="1791034" cy="895517"/>
        </a:xfrm>
        <a:prstGeom prst="rect">
          <a:avLst/>
        </a:prstGeom>
        <a:solidFill>
          <a:srgbClr val="0E715F">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AU" sz="1600" kern="1200" dirty="0">
              <a:solidFill>
                <a:sysClr val="window" lastClr="FFFFFF"/>
              </a:solidFill>
              <a:latin typeface="Segoe UI" panose="020B0502040204020203" pitchFamily="34" charset="0"/>
              <a:ea typeface="+mn-ea"/>
              <a:cs typeface="Segoe UI" panose="020B0502040204020203" pitchFamily="34" charset="0"/>
            </a:rPr>
            <a:t>Parameter A = ?</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Parameter B = ?</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User = ?</a:t>
          </a:r>
          <a:endParaRPr lang="pt-PT" sz="1600" kern="1200" dirty="0">
            <a:solidFill>
              <a:sysClr val="window" lastClr="FFFFFF"/>
            </a:solidFill>
            <a:latin typeface="Segoe UI" panose="020B0502040204020203" pitchFamily="34" charset="0"/>
            <a:ea typeface="+mn-ea"/>
            <a:cs typeface="Segoe UI" panose="020B0502040204020203" pitchFamily="34" charset="0"/>
          </a:endParaRPr>
        </a:p>
      </dsp:txBody>
      <dsp:txXfrm>
        <a:off x="2167563" y="597028"/>
        <a:ext cx="1791034" cy="895517"/>
      </dsp:txXfrm>
    </dsp:sp>
    <dsp:sp modelId="{B9F78752-7D17-4C5F-80DC-021D7028CDDA}">
      <dsp:nvSpPr>
        <dsp:cNvPr id="0" name=""/>
        <dsp:cNvSpPr/>
      </dsp:nvSpPr>
      <dsp:spPr>
        <a:xfrm>
          <a:off x="411" y="1868663"/>
          <a:ext cx="1791034" cy="895517"/>
        </a:xfrm>
        <a:prstGeom prst="rect">
          <a:avLst/>
        </a:prstGeom>
        <a:solidFill>
          <a:srgbClr val="0C6126">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AU" sz="1600" kern="1200" dirty="0">
              <a:solidFill>
                <a:sysClr val="window" lastClr="FFFFFF"/>
              </a:solidFill>
              <a:latin typeface="Segoe UI" panose="020B0502040204020203" pitchFamily="34" charset="0"/>
              <a:ea typeface="+mn-ea"/>
              <a:cs typeface="Segoe UI" panose="020B0502040204020203" pitchFamily="34" charset="0"/>
            </a:rPr>
            <a:t>Parameter A = 12</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Parameter B = ‘xy’</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User = Jorge</a:t>
          </a:r>
          <a:endParaRPr lang="pt-PT" sz="1600" kern="1200" dirty="0">
            <a:solidFill>
              <a:sysClr val="window" lastClr="FFFFFF"/>
            </a:solidFill>
            <a:latin typeface="Segoe UI" panose="020B0502040204020203" pitchFamily="34" charset="0"/>
            <a:ea typeface="+mn-ea"/>
            <a:cs typeface="Segoe UI" panose="020B0502040204020203" pitchFamily="34" charset="0"/>
          </a:endParaRPr>
        </a:p>
      </dsp:txBody>
      <dsp:txXfrm>
        <a:off x="411" y="1868663"/>
        <a:ext cx="1791034" cy="895517"/>
      </dsp:txXfrm>
    </dsp:sp>
    <dsp:sp modelId="{D9C63EA9-4D2D-40C4-A131-5A603665E439}">
      <dsp:nvSpPr>
        <dsp:cNvPr id="0" name=""/>
        <dsp:cNvSpPr/>
      </dsp:nvSpPr>
      <dsp:spPr>
        <a:xfrm>
          <a:off x="2167563" y="1868663"/>
          <a:ext cx="1791034" cy="895517"/>
        </a:xfrm>
        <a:prstGeom prst="rect">
          <a:avLst/>
        </a:prstGeom>
        <a:solidFill>
          <a:srgbClr val="0C6126">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AU" sz="1600" kern="1200" dirty="0">
              <a:solidFill>
                <a:sysClr val="window" lastClr="FFFFFF"/>
              </a:solidFill>
              <a:latin typeface="Segoe UI" panose="020B0502040204020203" pitchFamily="34" charset="0"/>
              <a:ea typeface="+mn-ea"/>
              <a:cs typeface="Segoe UI" panose="020B0502040204020203" pitchFamily="34" charset="0"/>
            </a:rPr>
            <a:t>Parameter A = 100</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Parameter B = ‘ftr’</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User = Nabil</a:t>
          </a:r>
          <a:endParaRPr lang="pt-PT" sz="1600" kern="1200" dirty="0">
            <a:solidFill>
              <a:sysClr val="window" lastClr="FFFFFF"/>
            </a:solidFill>
            <a:latin typeface="Segoe UI" panose="020B0502040204020203" pitchFamily="34" charset="0"/>
            <a:ea typeface="+mn-ea"/>
            <a:cs typeface="Segoe UI" panose="020B0502040204020203" pitchFamily="34" charset="0"/>
          </a:endParaRPr>
        </a:p>
      </dsp:txBody>
      <dsp:txXfrm>
        <a:off x="2167563" y="1868663"/>
        <a:ext cx="1791034" cy="895517"/>
      </dsp:txXfrm>
    </dsp:sp>
    <dsp:sp modelId="{CDFF83E9-5A77-42A5-84AE-924C54B5E10B}">
      <dsp:nvSpPr>
        <dsp:cNvPr id="0" name=""/>
        <dsp:cNvSpPr/>
      </dsp:nvSpPr>
      <dsp:spPr>
        <a:xfrm>
          <a:off x="4334715" y="1868663"/>
          <a:ext cx="1791034" cy="895517"/>
        </a:xfrm>
        <a:prstGeom prst="rect">
          <a:avLst/>
        </a:prstGeom>
        <a:solidFill>
          <a:srgbClr val="0C6126">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AU" sz="1600" kern="1200" dirty="0">
              <a:solidFill>
                <a:sysClr val="window" lastClr="FFFFFF"/>
              </a:solidFill>
              <a:latin typeface="Segoe UI" panose="020B0502040204020203" pitchFamily="34" charset="0"/>
              <a:ea typeface="+mn-ea"/>
              <a:cs typeface="Segoe UI" panose="020B0502040204020203" pitchFamily="34" charset="0"/>
            </a:rPr>
            <a:t>Parameter A = 11</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Parameter B = ‘sd’</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User = Walter</a:t>
          </a:r>
          <a:endParaRPr lang="pt-PT" sz="1600" kern="1200" dirty="0">
            <a:solidFill>
              <a:sysClr val="window" lastClr="FFFFFF"/>
            </a:solidFill>
            <a:latin typeface="Segoe UI" panose="020B0502040204020203" pitchFamily="34" charset="0"/>
            <a:ea typeface="+mn-ea"/>
            <a:cs typeface="Segoe UI" panose="020B0502040204020203" pitchFamily="34" charset="0"/>
          </a:endParaRPr>
        </a:p>
      </dsp:txBody>
      <dsp:txXfrm>
        <a:off x="4334715" y="1868663"/>
        <a:ext cx="1791034" cy="8955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561AE-EB91-46FB-9CB1-DACF71BDC270}">
      <dsp:nvSpPr>
        <dsp:cNvPr id="0" name=""/>
        <dsp:cNvSpPr/>
      </dsp:nvSpPr>
      <dsp:spPr>
        <a:xfrm>
          <a:off x="51" y="185594"/>
          <a:ext cx="4913783" cy="6624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Compilation</a:t>
          </a:r>
        </a:p>
      </dsp:txBody>
      <dsp:txXfrm>
        <a:off x="51" y="185594"/>
        <a:ext cx="4913783" cy="662400"/>
      </dsp:txXfrm>
    </dsp:sp>
    <dsp:sp modelId="{7A91FE17-D52D-42E4-9023-C82B59410906}">
      <dsp:nvSpPr>
        <dsp:cNvPr id="0" name=""/>
        <dsp:cNvSpPr/>
      </dsp:nvSpPr>
      <dsp:spPr>
        <a:xfrm>
          <a:off x="51" y="847994"/>
          <a:ext cx="4913783" cy="3598695"/>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0" lvl="1" indent="0" algn="l" defTabSz="1022350">
            <a:lnSpc>
              <a:spcPct val="90000"/>
            </a:lnSpc>
            <a:spcBef>
              <a:spcPct val="0"/>
            </a:spcBef>
            <a:spcAft>
              <a:spcPct val="15000"/>
            </a:spcAft>
            <a:buNone/>
          </a:pPr>
          <a:r>
            <a:rPr lang="en-US" sz="2300" kern="1200" dirty="0"/>
            <a:t>Process of creating a good enough query execution plan, as quickly as possible for a query batch. </a:t>
          </a:r>
        </a:p>
        <a:p>
          <a:pPr marL="0" lvl="1" indent="0" algn="l" defTabSz="1022350">
            <a:lnSpc>
              <a:spcPct val="90000"/>
            </a:lnSpc>
            <a:spcBef>
              <a:spcPct val="0"/>
            </a:spcBef>
            <a:spcAft>
              <a:spcPct val="15000"/>
            </a:spcAft>
            <a:buNone/>
          </a:pPr>
          <a:endParaRPr lang="en-US" sz="2300" kern="1200" dirty="0"/>
        </a:p>
        <a:p>
          <a:pPr marL="0" lvl="1" indent="0" algn="l" defTabSz="1022350">
            <a:lnSpc>
              <a:spcPct val="90000"/>
            </a:lnSpc>
            <a:spcBef>
              <a:spcPct val="0"/>
            </a:spcBef>
            <a:spcAft>
              <a:spcPct val="15000"/>
            </a:spcAft>
            <a:buNone/>
          </a:pPr>
          <a:r>
            <a:rPr lang="en-US" sz="2300" kern="1200" dirty="0"/>
            <a:t>Refer to both the compilation of non-DML constructs in SQL statements (control flow, DDL, etc.) and the process of Query Optimization.</a:t>
          </a:r>
        </a:p>
      </dsp:txBody>
      <dsp:txXfrm>
        <a:off x="51" y="847994"/>
        <a:ext cx="4913783" cy="3598695"/>
      </dsp:txXfrm>
    </dsp:sp>
    <dsp:sp modelId="{F78F4538-100B-4C82-9CFE-2186CFD513CF}">
      <dsp:nvSpPr>
        <dsp:cNvPr id="0" name=""/>
        <dsp:cNvSpPr/>
      </dsp:nvSpPr>
      <dsp:spPr>
        <a:xfrm>
          <a:off x="5532136" y="144704"/>
          <a:ext cx="4913783" cy="662400"/>
        </a:xfrm>
        <a:prstGeom prst="rect">
          <a:avLst/>
        </a:prstGeom>
        <a:solidFill>
          <a:schemeClr val="accent3">
            <a:hueOff val="2017870"/>
            <a:satOff val="0"/>
            <a:lumOff val="10000"/>
            <a:alphaOff val="0"/>
          </a:schemeClr>
        </a:solidFill>
        <a:ln w="12700" cap="flat" cmpd="sng" algn="ctr">
          <a:solidFill>
            <a:schemeClr val="accent3">
              <a:hueOff val="2017870"/>
              <a:satOff val="0"/>
              <a:lumOff val="10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Query Execution</a:t>
          </a:r>
        </a:p>
      </dsp:txBody>
      <dsp:txXfrm>
        <a:off x="5532136" y="144704"/>
        <a:ext cx="4913783" cy="662400"/>
      </dsp:txXfrm>
    </dsp:sp>
    <dsp:sp modelId="{104DBD2F-E6D9-4451-9F99-A11E3EE6A967}">
      <dsp:nvSpPr>
        <dsp:cNvPr id="0" name=""/>
        <dsp:cNvSpPr/>
      </dsp:nvSpPr>
      <dsp:spPr>
        <a:xfrm>
          <a:off x="5532136" y="754320"/>
          <a:ext cx="4913783" cy="3598695"/>
        </a:xfrm>
        <a:prstGeom prst="rect">
          <a:avLst/>
        </a:prstGeom>
        <a:solidFill>
          <a:schemeClr val="accent3">
            <a:tint val="40000"/>
            <a:alpha val="90000"/>
            <a:hueOff val="3362649"/>
            <a:satOff val="19657"/>
            <a:lumOff val="2562"/>
            <a:alphaOff val="0"/>
          </a:schemeClr>
        </a:solidFill>
        <a:ln w="12700" cap="flat" cmpd="sng" algn="ctr">
          <a:solidFill>
            <a:schemeClr val="accent3">
              <a:tint val="40000"/>
              <a:alpha val="90000"/>
              <a:hueOff val="3362649"/>
              <a:satOff val="19657"/>
              <a:lumOff val="256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0" lvl="1" indent="0" algn="l" defTabSz="1022350">
            <a:lnSpc>
              <a:spcPct val="90000"/>
            </a:lnSpc>
            <a:spcBef>
              <a:spcPct val="0"/>
            </a:spcBef>
            <a:spcAft>
              <a:spcPct val="15000"/>
            </a:spcAft>
            <a:buNone/>
          </a:pPr>
          <a:r>
            <a:rPr lang="en-US" sz="2300" kern="1200" dirty="0"/>
            <a:t>Process of executing the plan that is created during query compilation and optimization.</a:t>
          </a:r>
        </a:p>
      </dsp:txBody>
      <dsp:txXfrm>
        <a:off x="5532136" y="754320"/>
        <a:ext cx="4913783" cy="35986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3E267F-95CC-4401-A58C-E0EC89931806}">
      <dsp:nvSpPr>
        <dsp:cNvPr id="0" name=""/>
        <dsp:cNvSpPr/>
      </dsp:nvSpPr>
      <dsp:spPr>
        <a:xfrm>
          <a:off x="0" y="14285"/>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U</a:t>
          </a:r>
          <a:r>
            <a:rPr lang="en-US" sz="2800" b="0" i="0" kern="1200" dirty="0"/>
            <a:t>ser permissions are checked.</a:t>
          </a:r>
          <a:endParaRPr lang="en-US" sz="2800" kern="1200" dirty="0"/>
        </a:p>
      </dsp:txBody>
      <dsp:txXfrm>
        <a:off x="42036" y="56321"/>
        <a:ext cx="10277102" cy="777048"/>
      </dsp:txXfrm>
    </dsp:sp>
    <dsp:sp modelId="{E0E1D3EC-81AB-4DDF-9698-FB3E21CBBA67}">
      <dsp:nvSpPr>
        <dsp:cNvPr id="0" name=""/>
        <dsp:cNvSpPr/>
      </dsp:nvSpPr>
      <dsp:spPr>
        <a:xfrm>
          <a:off x="0" y="1007885"/>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Does </a:t>
          </a:r>
          <a:r>
            <a:rPr lang="en-US" sz="2800" kern="1200" dirty="0"/>
            <a:t>a cached plan exist?</a:t>
          </a:r>
        </a:p>
      </dsp:txBody>
      <dsp:txXfrm>
        <a:off x="42036" y="1049921"/>
        <a:ext cx="10277102" cy="777048"/>
      </dsp:txXfrm>
    </dsp:sp>
    <dsp:sp modelId="{7857B639-65CC-486C-8EFD-A918198FC586}">
      <dsp:nvSpPr>
        <dsp:cNvPr id="0" name=""/>
        <dsp:cNvSpPr/>
      </dsp:nvSpPr>
      <dsp:spPr>
        <a:xfrm>
          <a:off x="0" y="2001485"/>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dirty="0"/>
            <a:t>Object names (Tables, Views, Columns, etc.) to see if they exist. </a:t>
          </a:r>
          <a:endParaRPr lang="en-US" sz="2800" kern="1200" dirty="0"/>
        </a:p>
      </dsp:txBody>
      <dsp:txXfrm>
        <a:off x="42036" y="2043521"/>
        <a:ext cx="10277102" cy="777048"/>
      </dsp:txXfrm>
    </dsp:sp>
    <dsp:sp modelId="{524A67A9-B79C-4B23-9404-C87D61A30585}">
      <dsp:nvSpPr>
        <dsp:cNvPr id="0" name=""/>
        <dsp:cNvSpPr/>
      </dsp:nvSpPr>
      <dsp:spPr>
        <a:xfrm>
          <a:off x="0" y="2995086"/>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dirty="0"/>
            <a:t>Resolve aliases of columns and tables</a:t>
          </a:r>
          <a:endParaRPr lang="en-US" sz="2800" kern="1200" dirty="0"/>
        </a:p>
      </dsp:txBody>
      <dsp:txXfrm>
        <a:off x="42036" y="3037122"/>
        <a:ext cx="10277102" cy="777048"/>
      </dsp:txXfrm>
    </dsp:sp>
    <dsp:sp modelId="{4542E025-F95B-427C-9891-4B9526118B82}">
      <dsp:nvSpPr>
        <dsp:cNvPr id="0" name=""/>
        <dsp:cNvSpPr/>
      </dsp:nvSpPr>
      <dsp:spPr>
        <a:xfrm>
          <a:off x="0" y="3988686"/>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D</a:t>
          </a:r>
          <a:r>
            <a:rPr lang="en-US" sz="2800" b="0" i="0" kern="1200" dirty="0"/>
            <a:t>ata types and if </a:t>
          </a:r>
          <a:r>
            <a:rPr lang="en-US" sz="2800" b="0" i="0" u="none" kern="1200" dirty="0"/>
            <a:t>implicit data type conversions are needed.</a:t>
          </a:r>
          <a:endParaRPr lang="en-US" sz="2800" b="0" u="none" kern="1200" dirty="0"/>
        </a:p>
      </dsp:txBody>
      <dsp:txXfrm>
        <a:off x="42036" y="4030722"/>
        <a:ext cx="10277102" cy="7770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18191-AC71-49BF-98CD-1E93E2ABEF4C}">
      <dsp:nvSpPr>
        <dsp:cNvPr id="0" name=""/>
        <dsp:cNvSpPr/>
      </dsp:nvSpPr>
      <dsp:spPr>
        <a:xfrm>
          <a:off x="0" y="5556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Constant Folding: Expressions with constant values are reduced</a:t>
          </a:r>
        </a:p>
      </dsp:txBody>
      <dsp:txXfrm>
        <a:off x="29243" y="84805"/>
        <a:ext cx="11059279" cy="540554"/>
      </dsp:txXfrm>
    </dsp:sp>
    <dsp:sp modelId="{E7753C57-A5F5-46E1-B7BB-82581E003E85}">
      <dsp:nvSpPr>
        <dsp:cNvPr id="0" name=""/>
        <dsp:cNvSpPr/>
      </dsp:nvSpPr>
      <dsp:spPr>
        <a:xfrm>
          <a:off x="0" y="654602"/>
          <a:ext cx="11117765"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98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t>Quantity = 2 + 3 </a:t>
          </a:r>
          <a:r>
            <a:rPr lang="en-US" sz="2000" kern="1200" dirty="0"/>
            <a:t>becomes </a:t>
          </a:r>
          <a:r>
            <a:rPr lang="en-US" sz="2000" b="1" kern="1200" dirty="0"/>
            <a:t>Quantity =  5</a:t>
          </a:r>
          <a:endParaRPr lang="en-US" sz="2000" kern="1200" dirty="0"/>
        </a:p>
        <a:p>
          <a:pPr marL="228600" lvl="1" indent="-228600" algn="l" defTabSz="889000">
            <a:lnSpc>
              <a:spcPct val="90000"/>
            </a:lnSpc>
            <a:spcBef>
              <a:spcPct val="0"/>
            </a:spcBef>
            <a:spcAft>
              <a:spcPct val="20000"/>
            </a:spcAft>
            <a:buChar char="•"/>
          </a:pPr>
          <a:r>
            <a:rPr lang="en-US" sz="2000" b="1" kern="1200" dirty="0"/>
            <a:t>10 &lt; 20 </a:t>
          </a:r>
          <a:r>
            <a:rPr lang="en-US" sz="2000" kern="1200" dirty="0"/>
            <a:t>becomes </a:t>
          </a:r>
          <a:r>
            <a:rPr lang="en-US" sz="2000" b="1" kern="1200" dirty="0"/>
            <a:t>True </a:t>
          </a:r>
          <a:endParaRPr lang="en-US" sz="2000" kern="1200" dirty="0"/>
        </a:p>
      </dsp:txBody>
      <dsp:txXfrm>
        <a:off x="0" y="654602"/>
        <a:ext cx="11117765" cy="728640"/>
      </dsp:txXfrm>
    </dsp:sp>
    <dsp:sp modelId="{AD3DC3D7-B755-496C-B049-673782A48B7E}">
      <dsp:nvSpPr>
        <dsp:cNvPr id="0" name=""/>
        <dsp:cNvSpPr/>
      </dsp:nvSpPr>
      <dsp:spPr>
        <a:xfrm>
          <a:off x="0" y="138324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Contradiction Detection: Removes criteria that doesn’t match table constraints</a:t>
          </a:r>
        </a:p>
      </dsp:txBody>
      <dsp:txXfrm>
        <a:off x="29243" y="1412485"/>
        <a:ext cx="11059279" cy="540554"/>
      </dsp:txXfrm>
    </dsp:sp>
    <dsp:sp modelId="{F4979A52-6910-4680-A30D-AF6E5F6F6BEB}">
      <dsp:nvSpPr>
        <dsp:cNvPr id="0" name=""/>
        <dsp:cNvSpPr/>
      </dsp:nvSpPr>
      <dsp:spPr>
        <a:xfrm>
          <a:off x="0" y="1982282"/>
          <a:ext cx="11117765"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98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t>Constraint: </a:t>
          </a:r>
          <a:r>
            <a:rPr lang="en-US" sz="2000" kern="1200" dirty="0"/>
            <a:t>Age &gt; 18</a:t>
          </a:r>
        </a:p>
        <a:p>
          <a:pPr marL="228600" lvl="1" indent="-228600" algn="l" defTabSz="889000">
            <a:lnSpc>
              <a:spcPct val="90000"/>
            </a:lnSpc>
            <a:spcBef>
              <a:spcPct val="0"/>
            </a:spcBef>
            <a:spcAft>
              <a:spcPct val="20000"/>
            </a:spcAft>
            <a:buChar char="•"/>
          </a:pPr>
          <a:r>
            <a:rPr lang="en-US" sz="2000" b="1" kern="1200" dirty="0"/>
            <a:t>Contradiction: </a:t>
          </a:r>
          <a:r>
            <a:rPr lang="en-US" sz="2000" kern="1200" dirty="0"/>
            <a:t>WHERE Age &lt; 18</a:t>
          </a:r>
        </a:p>
      </dsp:txBody>
      <dsp:txXfrm>
        <a:off x="0" y="1982282"/>
        <a:ext cx="11117765" cy="728640"/>
      </dsp:txXfrm>
    </dsp:sp>
    <dsp:sp modelId="{00D08612-0E1E-47DC-8CA9-705E272E1D3D}">
      <dsp:nvSpPr>
        <dsp:cNvPr id="0" name=""/>
        <dsp:cNvSpPr/>
      </dsp:nvSpPr>
      <dsp:spPr>
        <a:xfrm>
          <a:off x="0" y="271092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Domain Simplification: Reduces complex ranges to simple ranges</a:t>
          </a:r>
        </a:p>
      </dsp:txBody>
      <dsp:txXfrm>
        <a:off x="29243" y="2740165"/>
        <a:ext cx="11059279" cy="540554"/>
      </dsp:txXfrm>
    </dsp:sp>
    <dsp:sp modelId="{E0A24385-0B6B-4B50-BE74-56A56D95DC41}">
      <dsp:nvSpPr>
        <dsp:cNvPr id="0" name=""/>
        <dsp:cNvSpPr/>
      </dsp:nvSpPr>
      <dsp:spPr>
        <a:xfrm>
          <a:off x="0" y="3309962"/>
          <a:ext cx="11117765"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98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t>Complex range: </a:t>
          </a:r>
          <a:r>
            <a:rPr lang="en-US" sz="2000" kern="1200" dirty="0"/>
            <a:t>ID &gt; 10 and ID &lt; 20 or ID &gt; 30 and &lt; 50</a:t>
          </a:r>
        </a:p>
        <a:p>
          <a:pPr marL="228600" lvl="1" indent="-228600" algn="l" defTabSz="889000">
            <a:lnSpc>
              <a:spcPct val="90000"/>
            </a:lnSpc>
            <a:spcBef>
              <a:spcPct val="0"/>
            </a:spcBef>
            <a:spcAft>
              <a:spcPct val="20000"/>
            </a:spcAft>
            <a:buChar char="•"/>
          </a:pPr>
          <a:r>
            <a:rPr lang="en-US" sz="2000" b="1" kern="1200" dirty="0"/>
            <a:t>Simplified range: </a:t>
          </a:r>
          <a:r>
            <a:rPr lang="en-US" sz="2000" kern="1200" dirty="0"/>
            <a:t>ID &gt; 10 and &lt; 50</a:t>
          </a:r>
        </a:p>
      </dsp:txBody>
      <dsp:txXfrm>
        <a:off x="0" y="3309962"/>
        <a:ext cx="11117765" cy="728640"/>
      </dsp:txXfrm>
    </dsp:sp>
    <dsp:sp modelId="{4DCA75EA-7FE7-4098-A98C-5F17DD83CF52}">
      <dsp:nvSpPr>
        <dsp:cNvPr id="0" name=""/>
        <dsp:cNvSpPr/>
      </dsp:nvSpPr>
      <dsp:spPr>
        <a:xfrm>
          <a:off x="0" y="403860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Join Simplification: Removes redundant joins that are not necessary</a:t>
          </a:r>
        </a:p>
      </dsp:txBody>
      <dsp:txXfrm>
        <a:off x="29243" y="4067845"/>
        <a:ext cx="11059279" cy="540554"/>
      </dsp:txXfrm>
    </dsp:sp>
    <dsp:sp modelId="{4D843B81-431E-4829-9E03-521C00A76FD2}">
      <dsp:nvSpPr>
        <dsp:cNvPr id="0" name=""/>
        <dsp:cNvSpPr/>
      </dsp:nvSpPr>
      <dsp:spPr>
        <a:xfrm>
          <a:off x="0" y="472980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Predicate Pushdown: Perform calculations only on rows returned</a:t>
          </a:r>
        </a:p>
      </dsp:txBody>
      <dsp:txXfrm>
        <a:off x="29243" y="4759045"/>
        <a:ext cx="11059279" cy="54055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33C33B-3B2B-4721-A29A-0F380FF448EB}" type="datetimeFigureOut">
              <a:rPr lang="en-US" smtClean="0"/>
              <a:t>4/19/2024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E544AD-9BB0-4254-880E-02BC266D926D}" type="slidenum">
              <a:rPr lang="en-US" smtClean="0"/>
              <a:t>‹#›</a:t>
            </a:fld>
            <a:endParaRPr lang="en-US"/>
          </a:p>
        </p:txBody>
      </p:sp>
    </p:spTree>
    <p:extLst>
      <p:ext uri="{BB962C8B-B14F-4D97-AF65-F5344CB8AC3E}">
        <p14:creationId xmlns:p14="http://schemas.microsoft.com/office/powerpoint/2010/main" val="1640390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1C2D4C-D7B5-4A96-8CD9-3A56D798F167}" type="datetimeFigureOut">
              <a:rPr lang="en-US" smtClean="0"/>
              <a:t>4/19/2024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1EA191-6936-4106-86B0-744F7F9163D6}" type="slidenum">
              <a:rPr lang="en-US" smtClean="0"/>
              <a:t>‹#›</a:t>
            </a:fld>
            <a:endParaRPr lang="en-US" dirty="0"/>
          </a:p>
        </p:txBody>
      </p:sp>
    </p:spTree>
    <p:extLst>
      <p:ext uri="{BB962C8B-B14F-4D97-AF65-F5344CB8AC3E}">
        <p14:creationId xmlns:p14="http://schemas.microsoft.com/office/powerpoint/2010/main" val="3184540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sql/relational-databases/query-processing-architecture-guid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qlmct.com/data-type-conversion/"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sqlmct.com/transactions-and-errors/" TargetMode="External"/><Relationship Id="rId4" Type="http://schemas.openxmlformats.org/officeDocument/2006/relationships/hyperlink" Target="https://sqlmct.com/execution-plans-table-operators/"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qlmct.com/data-type-conversion/"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sqlmct.com/transactions-and-errors/" TargetMode="External"/><Relationship Id="rId4" Type="http://schemas.openxmlformats.org/officeDocument/2006/relationships/hyperlink" Target="https://sqlmct.com/execution-plans-table-operator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qlmct.com/data-type-conversion/"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sqlmct.com/transactions-and-errors/" TargetMode="External"/><Relationship Id="rId4" Type="http://schemas.openxmlformats.org/officeDocument/2006/relationships/hyperlink" Target="https://sqlmct.com/execution-plans-table-operator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41FDD-8042-47BF-BC78-27CF63030A3D}" type="slidenum">
              <a:rPr kumimoji="0" lang="en-US" sz="1800" b="0" i="0" u="none" strike="noStrike" kern="0" cap="none" spc="0" normalizeH="0" baseline="0" noProof="0" smtClean="0">
                <a:ln>
                  <a:noFill/>
                </a:ln>
                <a:solidFill>
                  <a:prstClr val="black"/>
                </a:solidFill>
                <a:effectLst/>
                <a:uLnTx/>
                <a:uFillTx/>
                <a:latin typeface="Calibri"/>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Calibri"/>
              <a:ea typeface="+mn-ea"/>
              <a:cs typeface="Segoe UI" panose="020B0502040204020203" pitchFamily="34" charset="0"/>
            </a:endParaRPr>
          </a:p>
        </p:txBody>
      </p:sp>
    </p:spTree>
    <p:extLst>
      <p:ext uri="{BB962C8B-B14F-4D97-AF65-F5344CB8AC3E}">
        <p14:creationId xmlns:p14="http://schemas.microsoft.com/office/powerpoint/2010/main" val="3470079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The </a:t>
            </a:r>
            <a:r>
              <a:rPr lang="en-US" sz="1200" b="1" i="0" dirty="0">
                <a:solidFill>
                  <a:srgbClr val="000000"/>
                </a:solidFill>
                <a:effectLst/>
                <a:latin typeface="+mn-lt"/>
              </a:rPr>
              <a:t>SQL Server Query Optimizer</a:t>
            </a:r>
            <a:r>
              <a:rPr lang="en-US" sz="1200" b="0" i="0" dirty="0">
                <a:solidFill>
                  <a:srgbClr val="000000"/>
                </a:solidFill>
                <a:effectLst/>
                <a:latin typeface="+mn-lt"/>
              </a:rPr>
              <a:t> uses cost-based optimization to create an execution plan with the least cost, but that also consumes the least amount of resources. The Query Optimizer will not evaluate all possible combinations of plans but will create a “Good Enough” plan based on available information such as statistics and the data distribution.</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Trivial Plan Optimization:</a:t>
            </a:r>
            <a:r>
              <a:rPr lang="en-US" sz="1200" b="0" i="0" dirty="0">
                <a:solidFill>
                  <a:srgbClr val="000000"/>
                </a:solidFill>
                <a:effectLst/>
                <a:latin typeface="+mn-lt"/>
              </a:rPr>
              <a:t> The Query Optimizer goes through several phases in the process of query optimization. First it must determine if the query has a trivial plan. Specially, a query that has only one plan to consider, such as, a SELECT statement where all the columns can be found in a single table or index. If a trivial plan is found, this saves the query optimizer from having to evaluate multiple plans, which reduces the workload of the optimizer. If a trivial plan is discovered then the optimization ends, and the query plan is created.</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Non-Trivial Plan Optimization: </a:t>
            </a:r>
            <a:r>
              <a:rPr lang="en-US" sz="1200" b="0" i="0" dirty="0">
                <a:solidFill>
                  <a:srgbClr val="000000"/>
                </a:solidFill>
                <a:effectLst/>
                <a:latin typeface="+mn-lt"/>
              </a:rPr>
              <a:t>When a trivial plan is unable to be generated, the query optimizer performs a </a:t>
            </a:r>
            <a:r>
              <a:rPr lang="en-US" sz="1200" b="1" i="0" dirty="0">
                <a:solidFill>
                  <a:srgbClr val="000000"/>
                </a:solidFill>
                <a:effectLst/>
                <a:latin typeface="+mn-lt"/>
              </a:rPr>
              <a:t>simplification</a:t>
            </a:r>
            <a:r>
              <a:rPr lang="en-US" sz="1200" b="0" i="0" dirty="0">
                <a:solidFill>
                  <a:srgbClr val="000000"/>
                </a:solidFill>
                <a:effectLst/>
                <a:latin typeface="+mn-lt"/>
              </a:rPr>
              <a:t> process to try to discover if unnecessary joins can be removed, operations can be rearranged, or commutative properties folded (Instead of 5 + 6, use 11 as a value). Additionally, before moving on to the next step, </a:t>
            </a:r>
            <a:r>
              <a:rPr lang="en-US" sz="1200" b="1" i="0" dirty="0">
                <a:solidFill>
                  <a:srgbClr val="000000"/>
                </a:solidFill>
                <a:effectLst/>
                <a:latin typeface="+mn-lt"/>
              </a:rPr>
              <a:t>statistics</a:t>
            </a:r>
            <a:r>
              <a:rPr lang="en-US" sz="1200" b="0" i="0" dirty="0">
                <a:solidFill>
                  <a:srgbClr val="000000"/>
                </a:solidFill>
                <a:effectLst/>
                <a:latin typeface="+mn-lt"/>
              </a:rPr>
              <a:t>, data distribution, and index metadata are added to the query tree.</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Cost-based optimization: </a:t>
            </a:r>
            <a:r>
              <a:rPr lang="en-US" sz="1200" b="0" i="0" dirty="0">
                <a:solidFill>
                  <a:srgbClr val="000000"/>
                </a:solidFill>
                <a:effectLst/>
                <a:latin typeface="+mn-lt"/>
              </a:rPr>
              <a:t>Now the query optimizer will evaluate the query across three search phases to quickly identify the plan with the least cost.</a:t>
            </a:r>
          </a:p>
          <a:p>
            <a:pPr algn="l" fontAlgn="base"/>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0 – Transactional Processing Phase: </a:t>
            </a:r>
            <a:r>
              <a:rPr lang="en-US" sz="1200" b="0" i="0" dirty="0">
                <a:solidFill>
                  <a:srgbClr val="000000"/>
                </a:solidFill>
                <a:effectLst/>
                <a:latin typeface="+mn-lt"/>
              </a:rPr>
              <a:t>When online transaction processing (OTLP) queries are evaluated and there are three tables or less, the optimizer evaluates a limited number of join operators (merge, hash match, or loop) for potential plan candidates. If the estimated cost is less than 0.2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1a – Quick Serial Plan Optimization: </a:t>
            </a:r>
            <a:r>
              <a:rPr lang="en-US" sz="1200" b="0" i="0" dirty="0">
                <a:solidFill>
                  <a:srgbClr val="000000"/>
                </a:solidFill>
                <a:effectLst/>
                <a:latin typeface="+mn-lt"/>
              </a:rPr>
              <a:t>Additional join orders and transformation rules are evaluated to create a cost-effective serial plan. If the plan cost is less than 1.0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1b – Quick Parallel Plan Optimization: </a:t>
            </a:r>
            <a:r>
              <a:rPr lang="en-US" sz="1200" b="0" i="0" dirty="0">
                <a:solidFill>
                  <a:srgbClr val="000000"/>
                </a:solidFill>
                <a:effectLst/>
                <a:latin typeface="+mn-lt"/>
              </a:rPr>
              <a:t>At this point, if the cost of the plan is greater than 1.0, MAXDOP is set to a value greater than 1, and the plan cost is greater than the Cost Threshold for Parallelism; then the query optimizer repeats Phase 1 until it finds the most efficient parallel plan.</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2 – Compare Plans and Full Plan Optimization: </a:t>
            </a:r>
            <a:r>
              <a:rPr lang="en-US" sz="1200" b="0" i="0" dirty="0">
                <a:solidFill>
                  <a:srgbClr val="000000"/>
                </a:solidFill>
                <a:effectLst/>
                <a:latin typeface="+mn-lt"/>
              </a:rPr>
              <a:t>At this point the serial plan that had a cost greater than 1.0 but less than the Cost Threshold for Parallelism is compared with the most efficient parallel plan. The optimizer will then take the cheaper of the two plans and consider if there are any additional ways of optimizing the ·execution plan. At this point, the optimization ends, and the query plan is created.</a:t>
            </a:r>
          </a:p>
          <a:p>
            <a:pPr marL="342900" marR="0" lvl="0" indent="-342900">
              <a:lnSpc>
                <a:spcPct val="107000"/>
              </a:lnSpc>
              <a:spcBef>
                <a:spcPts val="0"/>
              </a:spcBef>
              <a:spcAft>
                <a:spcPts val="0"/>
              </a:spcAft>
              <a:buFont typeface="Symbol" panose="05050102010706020507" pitchFamily="18" charset="2"/>
              <a:buChar char=""/>
            </a:pPr>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12</a:t>
            </a:fld>
            <a:endParaRPr lang="en-US" dirty="0"/>
          </a:p>
        </p:txBody>
      </p:sp>
    </p:spTree>
    <p:extLst>
      <p:ext uri="{BB962C8B-B14F-4D97-AF65-F5344CB8AC3E}">
        <p14:creationId xmlns:p14="http://schemas.microsoft.com/office/powerpoint/2010/main" val="3615280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0A064-0189-4F17-A351-AA3748785BA8}"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1090669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AF7A91F6-C84C-D54B-9DE1-2A2DF49EE04F}"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4</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a:xfrm>
            <a:off x="960120" y="7166610"/>
            <a:ext cx="7680960" cy="6789420"/>
          </a:xfrm>
          <a:prstGeom prst="rect">
            <a:avLst/>
          </a:prstGeom>
        </p:spPr>
        <p:txBody>
          <a:bodyPr/>
          <a:lstStyle/>
          <a:p>
            <a:endParaRPr lang="en-US" dirty="0"/>
          </a:p>
        </p:txBody>
      </p:sp>
    </p:spTree>
    <p:extLst>
      <p:ext uri="{BB962C8B-B14F-4D97-AF65-F5344CB8AC3E}">
        <p14:creationId xmlns:p14="http://schemas.microsoft.com/office/powerpoint/2010/main" val="3694035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query plan is the actual method that SQL Server uses to access data. While a Transact-SQL (T-SQL) statement indicates what the request is, the query plan indicates how to run the request.</a:t>
            </a:r>
          </a:p>
          <a:p>
            <a:r>
              <a:rPr lang="en-US" dirty="0"/>
              <a:t>Logical operators describe the relational algebraic operation used to process a statement. In other words, logical operators describe conceptually what operation needs to be performed. </a:t>
            </a:r>
          </a:p>
          <a:p>
            <a:r>
              <a:rPr lang="en-US" dirty="0"/>
              <a:t>Physical operators actually implement the operation defined by a logical operator using a concrete method or algorithm. For example, </a:t>
            </a:r>
            <a:r>
              <a:rPr lang="en-US" b="1" dirty="0"/>
              <a:t>join</a:t>
            </a:r>
            <a:r>
              <a:rPr lang="en-US" dirty="0"/>
              <a:t> is a logical operation, whereas </a:t>
            </a:r>
            <a:r>
              <a:rPr lang="en-US" b="1" dirty="0"/>
              <a:t>nested loops join</a:t>
            </a:r>
            <a:r>
              <a:rPr lang="en-US" dirty="0"/>
              <a:t> is a physical operator.</a:t>
            </a:r>
          </a:p>
          <a:p>
            <a:pPr lvl="0"/>
            <a:r>
              <a:rPr lang="en-US" dirty="0"/>
              <a:t>A Query Plan:</a:t>
            </a:r>
          </a:p>
          <a:p>
            <a:pPr lvl="1"/>
            <a:r>
              <a:rPr lang="en-US" dirty="0"/>
              <a:t>Is also known as an Execution Plan.</a:t>
            </a:r>
          </a:p>
          <a:p>
            <a:pPr lvl="1"/>
            <a:r>
              <a:rPr lang="en-US" dirty="0"/>
              <a:t>Is a re-entrant, read-only data structure used by any number of users.</a:t>
            </a:r>
          </a:p>
          <a:p>
            <a:pPr lvl="1"/>
            <a:r>
              <a:rPr lang="en-US" dirty="0"/>
              <a:t>Contains the data access strategy for the query. </a:t>
            </a:r>
          </a:p>
          <a:p>
            <a:pPr lvl="1"/>
            <a:r>
              <a:rPr lang="en-US" dirty="0"/>
              <a:t>Does not store any user context.</a:t>
            </a:r>
          </a:p>
          <a:p>
            <a:pPr lvl="1"/>
            <a:r>
              <a:rPr lang="en-US" dirty="0"/>
              <a:t>Is never stored more than twice in memory. There is one copy for all serial executions and possibly one copy for all parallel executions. The parallel copy covers all parallel executions, regardless of their degree of parallelism.</a:t>
            </a:r>
          </a:p>
          <a:p>
            <a:pPr lvl="0"/>
            <a:endParaRPr lang="en-US" dirty="0"/>
          </a:p>
          <a:p>
            <a:pPr lvl="0"/>
            <a:r>
              <a:rPr lang="en-US" dirty="0"/>
              <a:t>An Execution Context is derived from a query plan. Execution contexts:</a:t>
            </a:r>
          </a:p>
          <a:p>
            <a:pPr lvl="1"/>
            <a:r>
              <a:rPr lang="en-US" dirty="0"/>
              <a:t>Hold the values needed for a specific execution of a query plan.</a:t>
            </a:r>
          </a:p>
          <a:p>
            <a:pPr lvl="1"/>
            <a:r>
              <a:rPr lang="en-US" dirty="0"/>
              <a:t>Are cached and reused.</a:t>
            </a:r>
          </a:p>
          <a:p>
            <a:pPr lvl="1"/>
            <a:r>
              <a:rPr lang="en-US" dirty="0"/>
              <a:t>Are created for each user concurrently executing a batch and will hold data (such as parameter values) specific to their execution. </a:t>
            </a:r>
          </a:p>
          <a:p>
            <a:pPr lvl="1"/>
            <a:r>
              <a:rPr lang="en-US" dirty="0"/>
              <a:t>Are not re-entrant. At any point of time, an execution context can be executing only one batch submitted by a session, and while the execution is happening, the context is not given to any other session or user.</a:t>
            </a:r>
          </a:p>
          <a:p>
            <a:endParaRPr lang="en-US" dirty="0"/>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57536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baseline="0" dirty="0">
                <a:solidFill>
                  <a:schemeClr val="tx1"/>
                </a:solidFill>
                <a:effectLst/>
                <a:latin typeface="+mn-lt"/>
                <a:ea typeface="+mn-ea"/>
                <a:cs typeface="+mn-cs"/>
              </a:rPr>
              <a:t>For further information refer to:</a:t>
            </a:r>
          </a:p>
          <a:p>
            <a:pPr marL="171450" indent="-171450">
              <a:buFont typeface="Arial" panose="020B0604020202020204" pitchFamily="34" charset="0"/>
              <a:buChar char="•"/>
            </a:pPr>
            <a:r>
              <a:rPr lang="en-US" dirty="0">
                <a:hlinkClick r:id="rId3"/>
              </a:rPr>
              <a:t>https://docs.microsoft.com/en-us/sql/relational-databases/query-processing-architecture-guide</a:t>
            </a:r>
            <a:endParaRPr lang="en-US" sz="882" b="0" i="0"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8920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This post will describe how a SQL Server will PROCESS a query. The first time through running an Ad Hoc query or Stored Procedure, SQL Server will go through each of the following steps.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first step is to </a:t>
            </a:r>
            <a:r>
              <a:rPr lang="en-US" sz="1200" b="1" i="0" dirty="0">
                <a:solidFill>
                  <a:srgbClr val="000000"/>
                </a:solidFill>
                <a:effectLst/>
                <a:latin typeface="+mn-lt"/>
              </a:rPr>
              <a:t>Parse</a:t>
            </a:r>
            <a:r>
              <a:rPr lang="en-US" sz="1200" b="0" i="0" dirty="0">
                <a:solidFill>
                  <a:srgbClr val="000000"/>
                </a:solidFill>
                <a:effectLst/>
                <a:latin typeface="+mn-lt"/>
              </a:rPr>
              <a:t> the statement into keywords, expressions, and operators. This is where the syntax of your query statement is checked for accuracy. Both the first and second steps are where you will find syntax errors. In most cases, these errors are caused by misspellings or putting commas in the wrong place.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second step is to </a:t>
            </a:r>
            <a:r>
              <a:rPr lang="en-US" sz="1200" b="1" i="0" dirty="0">
                <a:solidFill>
                  <a:srgbClr val="000000"/>
                </a:solidFill>
                <a:effectLst/>
                <a:latin typeface="+mn-lt"/>
              </a:rPr>
              <a:t>Resolve</a:t>
            </a:r>
            <a:r>
              <a:rPr lang="en-US" sz="1200" b="0" i="0" dirty="0">
                <a:solidFill>
                  <a:srgbClr val="000000"/>
                </a:solidFill>
                <a:effectLst/>
                <a:latin typeface="+mn-lt"/>
              </a:rPr>
              <a:t> object names (Tables, Views, Columns, etc.) to see if they exist. This step also resolves aliases of columns and tables, as well as, resolves data types and performs </a:t>
            </a:r>
            <a:r>
              <a:rPr lang="en-US" sz="1200" b="1" i="0" u="none" strike="noStrike" dirty="0">
                <a:solidFill>
                  <a:srgbClr val="005A8C"/>
                </a:solidFill>
                <a:effectLst/>
                <a:latin typeface="+mn-lt"/>
                <a:hlinkClick r:id="rId3"/>
              </a:rPr>
              <a:t>implicit data type conversions</a:t>
            </a:r>
            <a:r>
              <a:rPr lang="en-US" sz="1200" b="0" i="0" dirty="0">
                <a:solidFill>
                  <a:srgbClr val="000000"/>
                </a:solidFill>
                <a:effectLst/>
                <a:latin typeface="+mn-lt"/>
              </a:rPr>
              <a:t>. This is also where user permissions are checked and if any cached plans exist. As a side note, if you read other blog posts, this step is technically called the Binding phase. I personally call this step the Resolving phase to help spell the word PROCESS as a memorization tool and also to fit the steps on a single slide during presentations.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third step is to </a:t>
            </a:r>
            <a:r>
              <a:rPr lang="en-US" sz="1200" b="1" i="0" dirty="0">
                <a:solidFill>
                  <a:srgbClr val="000000"/>
                </a:solidFill>
                <a:effectLst/>
                <a:latin typeface="+mn-lt"/>
              </a:rPr>
              <a:t>Optimize</a:t>
            </a:r>
            <a:r>
              <a:rPr lang="en-US" sz="1200" b="0" i="0" dirty="0">
                <a:solidFill>
                  <a:srgbClr val="000000"/>
                </a:solidFill>
                <a:effectLst/>
                <a:latin typeface="+mn-lt"/>
              </a:rPr>
              <a:t> the query. This is where the query optimizer will find different ways of locating data from your tables based on available indexes and/or statistics. Once it figures a good enough plan to retrieve your result set using the least amount of resources, it will create an </a:t>
            </a:r>
            <a:r>
              <a:rPr lang="en-US" sz="1200" b="1" i="0" u="none" strike="noStrike" dirty="0">
                <a:solidFill>
                  <a:srgbClr val="005A8C"/>
                </a:solidFill>
                <a:effectLst/>
                <a:latin typeface="+mn-lt"/>
                <a:hlinkClick r:id="rId4"/>
              </a:rPr>
              <a:t>Execution Plan</a:t>
            </a:r>
            <a:r>
              <a:rPr lang="en-US" sz="1200" b="0" i="0" dirty="0">
                <a:solidFill>
                  <a:srgbClr val="000000"/>
                </a:solidFill>
                <a:effectLst/>
                <a:latin typeface="+mn-lt"/>
              </a:rPr>
              <a:t>. Errors would only occur during this stage if there is a lack of hardware resources. Most compile errors happen at the next step.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fourth step is to </a:t>
            </a:r>
            <a:r>
              <a:rPr lang="en-US" sz="1200" b="1" i="0" dirty="0">
                <a:solidFill>
                  <a:srgbClr val="000000"/>
                </a:solidFill>
                <a:effectLst/>
                <a:latin typeface="+mn-lt"/>
              </a:rPr>
              <a:t>Compile</a:t>
            </a:r>
            <a:r>
              <a:rPr lang="en-US" sz="1200" b="0" i="0" dirty="0">
                <a:solidFill>
                  <a:srgbClr val="000000"/>
                </a:solidFill>
                <a:effectLst/>
                <a:latin typeface="+mn-lt"/>
              </a:rPr>
              <a:t> the Execution Plan and store it in the Procedure Cache for future use. </a:t>
            </a:r>
          </a:p>
          <a:p>
            <a:pPr algn="l" fontAlgn="base"/>
            <a:r>
              <a:rPr lang="en-US" sz="1200" b="0" i="0" dirty="0">
                <a:solidFill>
                  <a:srgbClr val="000000"/>
                </a:solidFill>
                <a:effectLst/>
                <a:latin typeface="+mn-lt"/>
              </a:rPr>
              <a:t>Finally, the Execution Plan is passed to the Storage Engine to </a:t>
            </a:r>
            <a:r>
              <a:rPr lang="en-US" sz="1200" b="1" i="0" dirty="0">
                <a:solidFill>
                  <a:srgbClr val="000000"/>
                </a:solidFill>
                <a:effectLst/>
                <a:latin typeface="+mn-lt"/>
              </a:rPr>
              <a:t>Execute </a:t>
            </a:r>
            <a:r>
              <a:rPr lang="en-US" sz="1200" b="0" i="0" dirty="0">
                <a:solidFill>
                  <a:srgbClr val="000000"/>
                </a:solidFill>
                <a:effectLst/>
                <a:latin typeface="+mn-lt"/>
              </a:rPr>
              <a:t>the query and hopefully return the desired </a:t>
            </a:r>
            <a:r>
              <a:rPr lang="en-US" sz="1200" b="1" i="0" dirty="0">
                <a:solidFill>
                  <a:srgbClr val="000000"/>
                </a:solidFill>
                <a:effectLst/>
                <a:latin typeface="+mn-lt"/>
              </a:rPr>
              <a:t>SQL Sets. </a:t>
            </a:r>
            <a:r>
              <a:rPr lang="en-US" sz="1200" b="0" i="0" dirty="0">
                <a:solidFill>
                  <a:srgbClr val="000000"/>
                </a:solidFill>
                <a:effectLst/>
                <a:latin typeface="+mn-lt"/>
              </a:rPr>
              <a:t>This is where Run-Time errors will occur that need to be managed by using</a:t>
            </a:r>
            <a:r>
              <a:rPr lang="en-US" sz="1200" b="1" i="0" u="none" strike="noStrike" dirty="0">
                <a:solidFill>
                  <a:srgbClr val="005A8C"/>
                </a:solidFill>
                <a:effectLst/>
                <a:latin typeface="+mn-lt"/>
                <a:hlinkClick r:id="rId5"/>
              </a:rPr>
              <a:t> Exception Handling</a:t>
            </a:r>
            <a:r>
              <a:rPr lang="en-US" sz="1200" b="0" i="0" dirty="0">
                <a:solidFill>
                  <a:srgbClr val="000000"/>
                </a:solidFill>
                <a:effectLst/>
                <a:latin typeface="+mn-lt"/>
              </a:rPr>
              <a:t>. (SQL Sets are normally called </a:t>
            </a:r>
            <a:r>
              <a:rPr lang="en-US" sz="1200" b="0" i="0" dirty="0" err="1">
                <a:solidFill>
                  <a:srgbClr val="000000"/>
                </a:solidFill>
                <a:effectLst/>
                <a:latin typeface="+mn-lt"/>
              </a:rPr>
              <a:t>recordsets</a:t>
            </a:r>
            <a:r>
              <a:rPr lang="en-US" sz="1200" b="0" i="0" dirty="0">
                <a:solidFill>
                  <a:srgbClr val="000000"/>
                </a:solidFill>
                <a:effectLst/>
                <a:latin typeface="+mn-lt"/>
              </a:rPr>
              <a:t> or </a:t>
            </a:r>
            <a:r>
              <a:rPr lang="en-US" sz="1200" b="0" i="0" dirty="0" err="1">
                <a:solidFill>
                  <a:srgbClr val="000000"/>
                </a:solidFill>
                <a:effectLst/>
                <a:latin typeface="+mn-lt"/>
              </a:rPr>
              <a:t>rowsets</a:t>
            </a:r>
            <a:r>
              <a:rPr lang="en-US" sz="1200" b="0" i="0" dirty="0">
                <a:solidFill>
                  <a:srgbClr val="000000"/>
                </a:solidFill>
                <a:effectLst/>
                <a:latin typeface="+mn-lt"/>
              </a:rPr>
              <a:t>, but I’m making a blog post on the PROCESS of queries not the PBOCERS of queries).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Additional submissions of the query from a Stored Procedure, will check the Procedure Cache for existing or similar Execution Plans that could be re-used for the query. If this is the case, the existing Execution Plan will be used to retrieve the SQL Sets using the Execution Context of the Stored Procedure.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It is possible for an Ad Hoc query to also re-use an existing plan from the procedure cache if the only thing that has changed in the query is the parameter value. Example: If a query had been written WHERE </a:t>
            </a:r>
            <a:r>
              <a:rPr lang="en-US" sz="1200" b="0" i="0" dirty="0" err="1">
                <a:solidFill>
                  <a:srgbClr val="000000"/>
                </a:solidFill>
                <a:effectLst/>
                <a:latin typeface="+mn-lt"/>
              </a:rPr>
              <a:t>ProductID</a:t>
            </a:r>
            <a:r>
              <a:rPr lang="en-US" sz="1200" b="0" i="0" dirty="0">
                <a:solidFill>
                  <a:srgbClr val="000000"/>
                </a:solidFill>
                <a:effectLst/>
                <a:latin typeface="+mn-lt"/>
              </a:rPr>
              <a:t> = 732 and was re-written WHERE </a:t>
            </a:r>
            <a:r>
              <a:rPr lang="en-US" sz="1200" b="0" i="0" dirty="0" err="1">
                <a:solidFill>
                  <a:srgbClr val="000000"/>
                </a:solidFill>
                <a:effectLst/>
                <a:latin typeface="+mn-lt"/>
              </a:rPr>
              <a:t>ProductID</a:t>
            </a:r>
            <a:r>
              <a:rPr lang="en-US" sz="1200" b="0" i="0" dirty="0">
                <a:solidFill>
                  <a:srgbClr val="000000"/>
                </a:solidFill>
                <a:effectLst/>
                <a:latin typeface="+mn-lt"/>
              </a:rPr>
              <a:t> = 738 the execution plan could be re-used, but if anything else changed, even by adding a space, the optimizer would compile a new execution plan.</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One final thing. You will notice that you can have both an Estimated Execution Plan and an Actual Execution Plan. The difference is the first will show you what the plan would look like before the plan is compiled and the second will additionally add the values of actually running the plan that was placed in the procedure cache and executed.</a:t>
            </a:r>
          </a:p>
          <a:p>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7</a:t>
            </a:fld>
            <a:endParaRPr lang="en-US" dirty="0"/>
          </a:p>
        </p:txBody>
      </p:sp>
    </p:spTree>
    <p:extLst>
      <p:ext uri="{BB962C8B-B14F-4D97-AF65-F5344CB8AC3E}">
        <p14:creationId xmlns:p14="http://schemas.microsoft.com/office/powerpoint/2010/main" val="3731545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This post will describe how a SQL Server will PROCESS a query. The first time through running an Ad Hoc query or Stored Procedure, SQL Server will go through each of the following steps.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first step is to </a:t>
            </a:r>
            <a:r>
              <a:rPr lang="en-US" sz="1200" b="1" i="0" dirty="0">
                <a:solidFill>
                  <a:srgbClr val="000000"/>
                </a:solidFill>
                <a:effectLst/>
                <a:latin typeface="+mn-lt"/>
              </a:rPr>
              <a:t>Parse</a:t>
            </a:r>
            <a:r>
              <a:rPr lang="en-US" sz="1200" b="0" i="0" dirty="0">
                <a:solidFill>
                  <a:srgbClr val="000000"/>
                </a:solidFill>
                <a:effectLst/>
                <a:latin typeface="+mn-lt"/>
              </a:rPr>
              <a:t> the statement into keywords, expressions, and operators. This is where the syntax of your query statement is checked for accuracy. Both the first and second steps are where you will find syntax errors. In most cases, these errors are caused by misspellings or putting commas in the wrong place.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second step is to </a:t>
            </a:r>
            <a:r>
              <a:rPr lang="en-US" sz="1200" b="1" i="0" dirty="0">
                <a:solidFill>
                  <a:srgbClr val="000000"/>
                </a:solidFill>
                <a:effectLst/>
                <a:latin typeface="+mn-lt"/>
              </a:rPr>
              <a:t>Resolve</a:t>
            </a:r>
            <a:r>
              <a:rPr lang="en-US" sz="1200" b="0" i="0" dirty="0">
                <a:solidFill>
                  <a:srgbClr val="000000"/>
                </a:solidFill>
                <a:effectLst/>
                <a:latin typeface="+mn-lt"/>
              </a:rPr>
              <a:t> object names (Tables, Views, Columns, etc.) to see if they exist. This step also resolves aliases of columns and tables, as well as, resolves data types and performs </a:t>
            </a:r>
            <a:r>
              <a:rPr lang="en-US" sz="1200" b="1" i="0" u="none" strike="noStrike" dirty="0">
                <a:solidFill>
                  <a:srgbClr val="005A8C"/>
                </a:solidFill>
                <a:effectLst/>
                <a:latin typeface="+mn-lt"/>
                <a:hlinkClick r:id="rId3"/>
              </a:rPr>
              <a:t>implicit data type conversions</a:t>
            </a:r>
            <a:r>
              <a:rPr lang="en-US" sz="1200" b="0" i="0" dirty="0">
                <a:solidFill>
                  <a:srgbClr val="000000"/>
                </a:solidFill>
                <a:effectLst/>
                <a:latin typeface="+mn-lt"/>
              </a:rPr>
              <a:t>. This is also where user permissions are checked and if any cached plans exist. As a side note, if you read other blog posts, this step is technically called the Binding phase. I personally call this step the Resolving phase to help spell the word PROCESS as a memorization tool and also to fit the steps on a single slide during presentations.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third step is to </a:t>
            </a:r>
            <a:r>
              <a:rPr lang="en-US" sz="1200" b="1" i="0" dirty="0">
                <a:solidFill>
                  <a:srgbClr val="000000"/>
                </a:solidFill>
                <a:effectLst/>
                <a:latin typeface="+mn-lt"/>
              </a:rPr>
              <a:t>Optimize</a:t>
            </a:r>
            <a:r>
              <a:rPr lang="en-US" sz="1200" b="0" i="0" dirty="0">
                <a:solidFill>
                  <a:srgbClr val="000000"/>
                </a:solidFill>
                <a:effectLst/>
                <a:latin typeface="+mn-lt"/>
              </a:rPr>
              <a:t> the query. This is where the query optimizer will find different ways of locating data from your tables based on available indexes and/or statistics. Once it figures a good enough plan to retrieve your result set using the least amount of resources, it will create an </a:t>
            </a:r>
            <a:r>
              <a:rPr lang="en-US" sz="1200" b="1" i="0" u="none" strike="noStrike" dirty="0">
                <a:solidFill>
                  <a:srgbClr val="005A8C"/>
                </a:solidFill>
                <a:effectLst/>
                <a:latin typeface="+mn-lt"/>
                <a:hlinkClick r:id="rId4"/>
              </a:rPr>
              <a:t>Execution Plan</a:t>
            </a:r>
            <a:r>
              <a:rPr lang="en-US" sz="1200" b="0" i="0" dirty="0">
                <a:solidFill>
                  <a:srgbClr val="000000"/>
                </a:solidFill>
                <a:effectLst/>
                <a:latin typeface="+mn-lt"/>
              </a:rPr>
              <a:t>. Errors would only occur during this stage if there is a lack of hardware resources. Most compile errors happen at the next step.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fourth step is to </a:t>
            </a:r>
            <a:r>
              <a:rPr lang="en-US" sz="1200" b="1" i="0" dirty="0">
                <a:solidFill>
                  <a:srgbClr val="000000"/>
                </a:solidFill>
                <a:effectLst/>
                <a:latin typeface="+mn-lt"/>
              </a:rPr>
              <a:t>Compile</a:t>
            </a:r>
            <a:r>
              <a:rPr lang="en-US" sz="1200" b="0" i="0" dirty="0">
                <a:solidFill>
                  <a:srgbClr val="000000"/>
                </a:solidFill>
                <a:effectLst/>
                <a:latin typeface="+mn-lt"/>
              </a:rPr>
              <a:t> the Execution Plan and store it in the Procedure Cache for future use. </a:t>
            </a:r>
          </a:p>
          <a:p>
            <a:pPr algn="l" fontAlgn="base"/>
            <a:r>
              <a:rPr lang="en-US" sz="1200" b="0" i="0" dirty="0">
                <a:solidFill>
                  <a:srgbClr val="000000"/>
                </a:solidFill>
                <a:effectLst/>
                <a:latin typeface="+mn-lt"/>
              </a:rPr>
              <a:t>Finally, the Execution Plan is passed to the Storage Engine to </a:t>
            </a:r>
            <a:r>
              <a:rPr lang="en-US" sz="1200" b="1" i="0" dirty="0">
                <a:solidFill>
                  <a:srgbClr val="000000"/>
                </a:solidFill>
                <a:effectLst/>
                <a:latin typeface="+mn-lt"/>
              </a:rPr>
              <a:t>Execute </a:t>
            </a:r>
            <a:r>
              <a:rPr lang="en-US" sz="1200" b="0" i="0" dirty="0">
                <a:solidFill>
                  <a:srgbClr val="000000"/>
                </a:solidFill>
                <a:effectLst/>
                <a:latin typeface="+mn-lt"/>
              </a:rPr>
              <a:t>the query and hopefully return the desired </a:t>
            </a:r>
            <a:r>
              <a:rPr lang="en-US" sz="1200" b="1" i="0" dirty="0">
                <a:solidFill>
                  <a:srgbClr val="000000"/>
                </a:solidFill>
                <a:effectLst/>
                <a:latin typeface="+mn-lt"/>
              </a:rPr>
              <a:t>SQL Sets. </a:t>
            </a:r>
            <a:r>
              <a:rPr lang="en-US" sz="1200" b="0" i="0" dirty="0">
                <a:solidFill>
                  <a:srgbClr val="000000"/>
                </a:solidFill>
                <a:effectLst/>
                <a:latin typeface="+mn-lt"/>
              </a:rPr>
              <a:t>This is where Run-Time errors will occur that need to be managed by using</a:t>
            </a:r>
            <a:r>
              <a:rPr lang="en-US" sz="1200" b="1" i="0" u="none" strike="noStrike" dirty="0">
                <a:solidFill>
                  <a:srgbClr val="005A8C"/>
                </a:solidFill>
                <a:effectLst/>
                <a:latin typeface="+mn-lt"/>
                <a:hlinkClick r:id="rId5"/>
              </a:rPr>
              <a:t> Exception Handling</a:t>
            </a:r>
            <a:r>
              <a:rPr lang="en-US" sz="1200" b="0" i="0" dirty="0">
                <a:solidFill>
                  <a:srgbClr val="000000"/>
                </a:solidFill>
                <a:effectLst/>
                <a:latin typeface="+mn-lt"/>
              </a:rPr>
              <a:t>. (SQL Sets are normally called </a:t>
            </a:r>
            <a:r>
              <a:rPr lang="en-US" sz="1200" b="0" i="0" dirty="0" err="1">
                <a:solidFill>
                  <a:srgbClr val="000000"/>
                </a:solidFill>
                <a:effectLst/>
                <a:latin typeface="+mn-lt"/>
              </a:rPr>
              <a:t>recordsets</a:t>
            </a:r>
            <a:r>
              <a:rPr lang="en-US" sz="1200" b="0" i="0" dirty="0">
                <a:solidFill>
                  <a:srgbClr val="000000"/>
                </a:solidFill>
                <a:effectLst/>
                <a:latin typeface="+mn-lt"/>
              </a:rPr>
              <a:t> or </a:t>
            </a:r>
            <a:r>
              <a:rPr lang="en-US" sz="1200" b="0" i="0" dirty="0" err="1">
                <a:solidFill>
                  <a:srgbClr val="000000"/>
                </a:solidFill>
                <a:effectLst/>
                <a:latin typeface="+mn-lt"/>
              </a:rPr>
              <a:t>rowsets</a:t>
            </a:r>
            <a:r>
              <a:rPr lang="en-US" sz="1200" b="0" i="0" dirty="0">
                <a:solidFill>
                  <a:srgbClr val="000000"/>
                </a:solidFill>
                <a:effectLst/>
                <a:latin typeface="+mn-lt"/>
              </a:rPr>
              <a:t>, but I’m making a blog post on the PROCESS of queries not the PBOCERS of queries).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Additional submissions of the query from a Stored Procedure, will check the Procedure Cache for existing or similar Execution Plans that could be re-used for the query. If this is the case, the existing Execution Plan will be used to retrieve the SQL Sets using the Execution Context of the Stored Procedure.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It is possible for an Ad Hoc query to also re-use an existing plan from the procedure cache if the only thing that has changed in the query is the parameter value. Example: If a query had been written WHERE </a:t>
            </a:r>
            <a:r>
              <a:rPr lang="en-US" sz="1200" b="0" i="0" dirty="0" err="1">
                <a:solidFill>
                  <a:srgbClr val="000000"/>
                </a:solidFill>
                <a:effectLst/>
                <a:latin typeface="+mn-lt"/>
              </a:rPr>
              <a:t>ProductID</a:t>
            </a:r>
            <a:r>
              <a:rPr lang="en-US" sz="1200" b="0" i="0" dirty="0">
                <a:solidFill>
                  <a:srgbClr val="000000"/>
                </a:solidFill>
                <a:effectLst/>
                <a:latin typeface="+mn-lt"/>
              </a:rPr>
              <a:t> = 732 and was re-written WHERE </a:t>
            </a:r>
            <a:r>
              <a:rPr lang="en-US" sz="1200" b="0" i="0" dirty="0" err="1">
                <a:solidFill>
                  <a:srgbClr val="000000"/>
                </a:solidFill>
                <a:effectLst/>
                <a:latin typeface="+mn-lt"/>
              </a:rPr>
              <a:t>ProductID</a:t>
            </a:r>
            <a:r>
              <a:rPr lang="en-US" sz="1200" b="0" i="0" dirty="0">
                <a:solidFill>
                  <a:srgbClr val="000000"/>
                </a:solidFill>
                <a:effectLst/>
                <a:latin typeface="+mn-lt"/>
              </a:rPr>
              <a:t> = 738 the execution plan could be re-used, but if anything else changed, even by adding a space, the optimizer would compile a new execution plan.</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One final thing. You will notice that you can have both an Estimated Execution Plan and an Actual Execution Plan. The difference is the first will show you what the plan would look like before the plan is compiled and the second will additionally add the values of actually running the plan that was placed in the procedure cache and executed.</a:t>
            </a:r>
          </a:p>
          <a:p>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8</a:t>
            </a:fld>
            <a:endParaRPr lang="en-US" dirty="0"/>
          </a:p>
        </p:txBody>
      </p:sp>
    </p:spTree>
    <p:extLst>
      <p:ext uri="{BB962C8B-B14F-4D97-AF65-F5344CB8AC3E}">
        <p14:creationId xmlns:p14="http://schemas.microsoft.com/office/powerpoint/2010/main" val="3708365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This post will describe how a SQL Server will PROCESS a query. The first time through running an Ad Hoc query or Stored Procedure, SQL Server will go through each of the following steps.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first step is to </a:t>
            </a:r>
            <a:r>
              <a:rPr lang="en-US" sz="1200" b="1" i="0" dirty="0">
                <a:solidFill>
                  <a:srgbClr val="000000"/>
                </a:solidFill>
                <a:effectLst/>
                <a:latin typeface="+mn-lt"/>
              </a:rPr>
              <a:t>Parse</a:t>
            </a:r>
            <a:r>
              <a:rPr lang="en-US" sz="1200" b="0" i="0" dirty="0">
                <a:solidFill>
                  <a:srgbClr val="000000"/>
                </a:solidFill>
                <a:effectLst/>
                <a:latin typeface="+mn-lt"/>
              </a:rPr>
              <a:t> the statement into keywords, expressions, and operators. This is where the syntax of your query statement is checked for accuracy. Both the first and second steps are where you will find syntax errors. In most cases, these errors are caused by misspellings or putting commas in the wrong place.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second step is to </a:t>
            </a:r>
            <a:r>
              <a:rPr lang="en-US" sz="1200" b="1" i="0" dirty="0">
                <a:solidFill>
                  <a:srgbClr val="000000"/>
                </a:solidFill>
                <a:effectLst/>
                <a:latin typeface="+mn-lt"/>
              </a:rPr>
              <a:t>Resolve</a:t>
            </a:r>
            <a:r>
              <a:rPr lang="en-US" sz="1200" b="0" i="0" dirty="0">
                <a:solidFill>
                  <a:srgbClr val="000000"/>
                </a:solidFill>
                <a:effectLst/>
                <a:latin typeface="+mn-lt"/>
              </a:rPr>
              <a:t> object names (Tables, Views, Columns, etc.) to see if they exist. This step also resolves aliases of columns and tables, as well as, resolves data types and performs </a:t>
            </a:r>
            <a:r>
              <a:rPr lang="en-US" sz="1200" b="1" i="0" u="none" strike="noStrike" dirty="0">
                <a:solidFill>
                  <a:srgbClr val="005A8C"/>
                </a:solidFill>
                <a:effectLst/>
                <a:latin typeface="+mn-lt"/>
                <a:hlinkClick r:id="rId3"/>
              </a:rPr>
              <a:t>implicit data type conversions</a:t>
            </a:r>
            <a:r>
              <a:rPr lang="en-US" sz="1200" b="0" i="0" dirty="0">
                <a:solidFill>
                  <a:srgbClr val="000000"/>
                </a:solidFill>
                <a:effectLst/>
                <a:latin typeface="+mn-lt"/>
              </a:rPr>
              <a:t>. This is also where user permissions are checked and if any cached plans exist. As a side note, if you read other blog posts, this step is technically called the Binding phase. I personally call this step the Resolving phase to help spell the word PROCESS as a memorization tool and also to fit the steps on a single slide during presentations.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third step is to </a:t>
            </a:r>
            <a:r>
              <a:rPr lang="en-US" sz="1200" b="1" i="0" dirty="0">
                <a:solidFill>
                  <a:srgbClr val="000000"/>
                </a:solidFill>
                <a:effectLst/>
                <a:latin typeface="+mn-lt"/>
              </a:rPr>
              <a:t>Optimize</a:t>
            </a:r>
            <a:r>
              <a:rPr lang="en-US" sz="1200" b="0" i="0" dirty="0">
                <a:solidFill>
                  <a:srgbClr val="000000"/>
                </a:solidFill>
                <a:effectLst/>
                <a:latin typeface="+mn-lt"/>
              </a:rPr>
              <a:t> the query. This is where the query optimizer will find different ways of locating data from your tables based on available indexes and/or statistics. Once it figures a good enough plan to retrieve your result set using the least amount of resources, it will create an </a:t>
            </a:r>
            <a:r>
              <a:rPr lang="en-US" sz="1200" b="1" i="0" u="none" strike="noStrike" dirty="0">
                <a:solidFill>
                  <a:srgbClr val="005A8C"/>
                </a:solidFill>
                <a:effectLst/>
                <a:latin typeface="+mn-lt"/>
                <a:hlinkClick r:id="rId4"/>
              </a:rPr>
              <a:t>Execution Plan</a:t>
            </a:r>
            <a:r>
              <a:rPr lang="en-US" sz="1200" b="0" i="0" dirty="0">
                <a:solidFill>
                  <a:srgbClr val="000000"/>
                </a:solidFill>
                <a:effectLst/>
                <a:latin typeface="+mn-lt"/>
              </a:rPr>
              <a:t>. Errors would only occur during this stage if there is a lack of hardware resources. Most compile errors happen at the next step.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fourth step is to </a:t>
            </a:r>
            <a:r>
              <a:rPr lang="en-US" sz="1200" b="1" i="0" dirty="0">
                <a:solidFill>
                  <a:srgbClr val="000000"/>
                </a:solidFill>
                <a:effectLst/>
                <a:latin typeface="+mn-lt"/>
              </a:rPr>
              <a:t>Compile</a:t>
            </a:r>
            <a:r>
              <a:rPr lang="en-US" sz="1200" b="0" i="0" dirty="0">
                <a:solidFill>
                  <a:srgbClr val="000000"/>
                </a:solidFill>
                <a:effectLst/>
                <a:latin typeface="+mn-lt"/>
              </a:rPr>
              <a:t> the Execution Plan and store it in the Procedure Cache for future use. </a:t>
            </a:r>
          </a:p>
          <a:p>
            <a:pPr algn="l" fontAlgn="base"/>
            <a:r>
              <a:rPr lang="en-US" sz="1200" b="0" i="0" dirty="0">
                <a:solidFill>
                  <a:srgbClr val="000000"/>
                </a:solidFill>
                <a:effectLst/>
                <a:latin typeface="+mn-lt"/>
              </a:rPr>
              <a:t>Finally, the Execution Plan is passed to the Storage Engine to </a:t>
            </a:r>
            <a:r>
              <a:rPr lang="en-US" sz="1200" b="1" i="0" dirty="0">
                <a:solidFill>
                  <a:srgbClr val="000000"/>
                </a:solidFill>
                <a:effectLst/>
                <a:latin typeface="+mn-lt"/>
              </a:rPr>
              <a:t>Execute </a:t>
            </a:r>
            <a:r>
              <a:rPr lang="en-US" sz="1200" b="0" i="0" dirty="0">
                <a:solidFill>
                  <a:srgbClr val="000000"/>
                </a:solidFill>
                <a:effectLst/>
                <a:latin typeface="+mn-lt"/>
              </a:rPr>
              <a:t>the query and hopefully return the desired </a:t>
            </a:r>
            <a:r>
              <a:rPr lang="en-US" sz="1200" b="1" i="0" dirty="0">
                <a:solidFill>
                  <a:srgbClr val="000000"/>
                </a:solidFill>
                <a:effectLst/>
                <a:latin typeface="+mn-lt"/>
              </a:rPr>
              <a:t>SQL Sets. </a:t>
            </a:r>
            <a:r>
              <a:rPr lang="en-US" sz="1200" b="0" i="0" dirty="0">
                <a:solidFill>
                  <a:srgbClr val="000000"/>
                </a:solidFill>
                <a:effectLst/>
                <a:latin typeface="+mn-lt"/>
              </a:rPr>
              <a:t>This is where Run-Time errors will occur that need to be managed by using</a:t>
            </a:r>
            <a:r>
              <a:rPr lang="en-US" sz="1200" b="1" i="0" u="none" strike="noStrike" dirty="0">
                <a:solidFill>
                  <a:srgbClr val="005A8C"/>
                </a:solidFill>
                <a:effectLst/>
                <a:latin typeface="+mn-lt"/>
                <a:hlinkClick r:id="rId5"/>
              </a:rPr>
              <a:t> Exception Handling</a:t>
            </a:r>
            <a:r>
              <a:rPr lang="en-US" sz="1200" b="0" i="0" dirty="0">
                <a:solidFill>
                  <a:srgbClr val="000000"/>
                </a:solidFill>
                <a:effectLst/>
                <a:latin typeface="+mn-lt"/>
              </a:rPr>
              <a:t>. (SQL Sets are normally called </a:t>
            </a:r>
            <a:r>
              <a:rPr lang="en-US" sz="1200" b="0" i="0" dirty="0" err="1">
                <a:solidFill>
                  <a:srgbClr val="000000"/>
                </a:solidFill>
                <a:effectLst/>
                <a:latin typeface="+mn-lt"/>
              </a:rPr>
              <a:t>recordsets</a:t>
            </a:r>
            <a:r>
              <a:rPr lang="en-US" sz="1200" b="0" i="0" dirty="0">
                <a:solidFill>
                  <a:srgbClr val="000000"/>
                </a:solidFill>
                <a:effectLst/>
                <a:latin typeface="+mn-lt"/>
              </a:rPr>
              <a:t> or </a:t>
            </a:r>
            <a:r>
              <a:rPr lang="en-US" sz="1200" b="0" i="0" dirty="0" err="1">
                <a:solidFill>
                  <a:srgbClr val="000000"/>
                </a:solidFill>
                <a:effectLst/>
                <a:latin typeface="+mn-lt"/>
              </a:rPr>
              <a:t>rowsets</a:t>
            </a:r>
            <a:r>
              <a:rPr lang="en-US" sz="1200" b="0" i="0" dirty="0">
                <a:solidFill>
                  <a:srgbClr val="000000"/>
                </a:solidFill>
                <a:effectLst/>
                <a:latin typeface="+mn-lt"/>
              </a:rPr>
              <a:t>, but I’m making a blog post on the PROCESS of queries not the PBOCERS of queries).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Additional submissions of the query from a Stored Procedure, will check the Procedure Cache for existing or similar Execution Plans that could be re-used for the query. If this is the case, the existing Execution Plan will be used to retrieve the SQL Sets using the Execution Context of the Stored Procedure.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It is possible for an Ad Hoc query to also re-use an existing plan from the procedure cache if the only thing that has changed in the query is the parameter value. Example: If a query had been written WHERE </a:t>
            </a:r>
            <a:r>
              <a:rPr lang="en-US" sz="1200" b="0" i="0" dirty="0" err="1">
                <a:solidFill>
                  <a:srgbClr val="000000"/>
                </a:solidFill>
                <a:effectLst/>
                <a:latin typeface="+mn-lt"/>
              </a:rPr>
              <a:t>ProductID</a:t>
            </a:r>
            <a:r>
              <a:rPr lang="en-US" sz="1200" b="0" i="0" dirty="0">
                <a:solidFill>
                  <a:srgbClr val="000000"/>
                </a:solidFill>
                <a:effectLst/>
                <a:latin typeface="+mn-lt"/>
              </a:rPr>
              <a:t> = 732 and was re-written WHERE </a:t>
            </a:r>
            <a:r>
              <a:rPr lang="en-US" sz="1200" b="0" i="0" dirty="0" err="1">
                <a:solidFill>
                  <a:srgbClr val="000000"/>
                </a:solidFill>
                <a:effectLst/>
                <a:latin typeface="+mn-lt"/>
              </a:rPr>
              <a:t>ProductID</a:t>
            </a:r>
            <a:r>
              <a:rPr lang="en-US" sz="1200" b="0" i="0" dirty="0">
                <a:solidFill>
                  <a:srgbClr val="000000"/>
                </a:solidFill>
                <a:effectLst/>
                <a:latin typeface="+mn-lt"/>
              </a:rPr>
              <a:t> = 738 the execution plan could be re-used, but if anything else changed, even by adding a space, the optimizer would compile a new execution plan.</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One final thing. You will notice that you can have both an Estimated Execution Plan and an Actual Execution Plan. The difference is the first will show you what the plan would look like before the plan is compiled and the second will additionally add the values of actually running the plan that was placed in the procedure cache and executed.</a:t>
            </a:r>
          </a:p>
          <a:p>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9</a:t>
            </a:fld>
            <a:endParaRPr lang="en-US" dirty="0"/>
          </a:p>
        </p:txBody>
      </p:sp>
    </p:spTree>
    <p:extLst>
      <p:ext uri="{BB962C8B-B14F-4D97-AF65-F5344CB8AC3E}">
        <p14:creationId xmlns:p14="http://schemas.microsoft.com/office/powerpoint/2010/main" val="4099827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The </a:t>
            </a:r>
            <a:r>
              <a:rPr lang="en-US" sz="1200" b="1" i="0" dirty="0">
                <a:solidFill>
                  <a:srgbClr val="000000"/>
                </a:solidFill>
                <a:effectLst/>
                <a:latin typeface="+mn-lt"/>
              </a:rPr>
              <a:t>SQL Server Query Optimizer</a:t>
            </a:r>
            <a:r>
              <a:rPr lang="en-US" sz="1200" b="0" i="0" dirty="0">
                <a:solidFill>
                  <a:srgbClr val="000000"/>
                </a:solidFill>
                <a:effectLst/>
                <a:latin typeface="+mn-lt"/>
              </a:rPr>
              <a:t> uses cost-based optimization to create an execution plan with the least cost, but that also consumes the least amount of resources. The Query Optimizer will not evaluate all possible combinations of plans but will create a “Good Enough” plan based on available information such as statistics and the data distribution.</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Trivial Plan Optimization:</a:t>
            </a:r>
            <a:r>
              <a:rPr lang="en-US" sz="1200" b="0" i="0" dirty="0">
                <a:solidFill>
                  <a:srgbClr val="000000"/>
                </a:solidFill>
                <a:effectLst/>
                <a:latin typeface="+mn-lt"/>
              </a:rPr>
              <a:t> The Query Optimizer goes through several phases in the process of query optimization. First it must determine if the query has a trivial plan. Specially, a query that has only one plan to consider, such as, a SELECT statement where all the columns can be found in a single table or index. If a trivial plan is found, this saves the query optimizer from having to evaluate multiple plans, which reduces the workload of the optimizer. If a trivial plan is discovered then the optimization ends, and the query plan is created.</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Non-Trivial Plan Optimization: </a:t>
            </a:r>
            <a:r>
              <a:rPr lang="en-US" sz="1200" b="0" i="0" dirty="0">
                <a:solidFill>
                  <a:srgbClr val="000000"/>
                </a:solidFill>
                <a:effectLst/>
                <a:latin typeface="+mn-lt"/>
              </a:rPr>
              <a:t>When a trivial plan is unable to be generated, the query optimizer performs a </a:t>
            </a:r>
            <a:r>
              <a:rPr lang="en-US" sz="1200" b="1" i="0" dirty="0">
                <a:solidFill>
                  <a:srgbClr val="000000"/>
                </a:solidFill>
                <a:effectLst/>
                <a:latin typeface="+mn-lt"/>
              </a:rPr>
              <a:t>simplification</a:t>
            </a:r>
            <a:r>
              <a:rPr lang="en-US" sz="1200" b="0" i="0" dirty="0">
                <a:solidFill>
                  <a:srgbClr val="000000"/>
                </a:solidFill>
                <a:effectLst/>
                <a:latin typeface="+mn-lt"/>
              </a:rPr>
              <a:t> process to try to discover if unnecessary joins can be removed, operations can be rearranged, or commutative properties folded (Instead of 5 + 6, use 11 as a value). Additionally, before moving on to the next step, </a:t>
            </a:r>
            <a:r>
              <a:rPr lang="en-US" sz="1200" b="1" i="0" dirty="0">
                <a:solidFill>
                  <a:srgbClr val="000000"/>
                </a:solidFill>
                <a:effectLst/>
                <a:latin typeface="+mn-lt"/>
              </a:rPr>
              <a:t>statistics</a:t>
            </a:r>
            <a:r>
              <a:rPr lang="en-US" sz="1200" b="0" i="0" dirty="0">
                <a:solidFill>
                  <a:srgbClr val="000000"/>
                </a:solidFill>
                <a:effectLst/>
                <a:latin typeface="+mn-lt"/>
              </a:rPr>
              <a:t>, data distribution, and index metadata are added to the query tree.</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Cost-based optimization: </a:t>
            </a:r>
            <a:r>
              <a:rPr lang="en-US" sz="1200" b="0" i="0" dirty="0">
                <a:solidFill>
                  <a:srgbClr val="000000"/>
                </a:solidFill>
                <a:effectLst/>
                <a:latin typeface="+mn-lt"/>
              </a:rPr>
              <a:t>Now the query optimizer will evaluate the query across three search phases to quickly identify the plan with the least cost.</a:t>
            </a:r>
          </a:p>
          <a:p>
            <a:pPr algn="l" fontAlgn="base"/>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0 – Transactional Processing Phase: </a:t>
            </a:r>
            <a:r>
              <a:rPr lang="en-US" sz="1200" b="0" i="0" dirty="0">
                <a:solidFill>
                  <a:srgbClr val="000000"/>
                </a:solidFill>
                <a:effectLst/>
                <a:latin typeface="+mn-lt"/>
              </a:rPr>
              <a:t>When online transaction processing (OTLP) queries are evaluated and there are three tables or less, the optimizer evaluates a limited number of join operators (merge, hash match, or loop) for potential plan candidates. If the estimated cost is less than 0.2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1a – Quick Serial Plan Optimization: </a:t>
            </a:r>
            <a:r>
              <a:rPr lang="en-US" sz="1200" b="0" i="0" dirty="0">
                <a:solidFill>
                  <a:srgbClr val="000000"/>
                </a:solidFill>
                <a:effectLst/>
                <a:latin typeface="+mn-lt"/>
              </a:rPr>
              <a:t>Additional join orders and transformation rules are evaluated to create a cost-effective serial plan. If the plan cost is less than 1.0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1b – Quick Parallel Plan Optimization: </a:t>
            </a:r>
            <a:r>
              <a:rPr lang="en-US" sz="1200" b="0" i="0" dirty="0">
                <a:solidFill>
                  <a:srgbClr val="000000"/>
                </a:solidFill>
                <a:effectLst/>
                <a:latin typeface="+mn-lt"/>
              </a:rPr>
              <a:t>At this point, if the cost of the plan is greater than 1.0, MAXDOP is set to a value greater than 1, and the plan cost is greater than the Cost Threshold for Parallelism; then the query optimizer repeats Phase 1 until it finds the most efficient parallel plan.</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2 – Compare Plans and Full Plan Optimization: </a:t>
            </a:r>
            <a:r>
              <a:rPr lang="en-US" sz="1200" b="0" i="0" dirty="0">
                <a:solidFill>
                  <a:srgbClr val="000000"/>
                </a:solidFill>
                <a:effectLst/>
                <a:latin typeface="+mn-lt"/>
              </a:rPr>
              <a:t>At this point the serial plan that had a cost greater than 1.0 but less than the Cost Threshold for Parallelism is compared with the most efficient parallel plan. The optimizer will then take the cheaper of the two plans and consider if there are any additional ways of optimizing the ·execution plan. At this point, the optimization ends, and the query plan is created.</a:t>
            </a:r>
          </a:p>
          <a:p>
            <a:pPr marL="342900" marR="0" lvl="0" indent="-342900">
              <a:lnSpc>
                <a:spcPct val="107000"/>
              </a:lnSpc>
              <a:spcBef>
                <a:spcPts val="0"/>
              </a:spcBef>
              <a:spcAft>
                <a:spcPts val="0"/>
              </a:spcAft>
              <a:buFont typeface="Symbol" panose="05050102010706020507" pitchFamily="18" charset="2"/>
              <a:buChar char=""/>
            </a:pPr>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10</a:t>
            </a:fld>
            <a:endParaRPr lang="en-US" dirty="0"/>
          </a:p>
        </p:txBody>
      </p:sp>
    </p:spTree>
    <p:extLst>
      <p:ext uri="{BB962C8B-B14F-4D97-AF65-F5344CB8AC3E}">
        <p14:creationId xmlns:p14="http://schemas.microsoft.com/office/powerpoint/2010/main" val="1905814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The </a:t>
            </a:r>
            <a:r>
              <a:rPr lang="en-US" sz="1200" b="1" i="0" dirty="0">
                <a:solidFill>
                  <a:srgbClr val="000000"/>
                </a:solidFill>
                <a:effectLst/>
                <a:latin typeface="+mn-lt"/>
              </a:rPr>
              <a:t>SQL Server Query Optimizer</a:t>
            </a:r>
            <a:r>
              <a:rPr lang="en-US" sz="1200" b="0" i="0" dirty="0">
                <a:solidFill>
                  <a:srgbClr val="000000"/>
                </a:solidFill>
                <a:effectLst/>
                <a:latin typeface="+mn-lt"/>
              </a:rPr>
              <a:t> uses cost-based optimization to create an execution plan with the least cost, but that also consumes the least amount of resources. The Query Optimizer will not evaluate all possible combinations of plans but will create a “Good Enough” plan based on available information such as statistics and the data distribution.</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Trivial Plan Optimization:</a:t>
            </a:r>
            <a:r>
              <a:rPr lang="en-US" sz="1200" b="0" i="0" dirty="0">
                <a:solidFill>
                  <a:srgbClr val="000000"/>
                </a:solidFill>
                <a:effectLst/>
                <a:latin typeface="+mn-lt"/>
              </a:rPr>
              <a:t> The Query Optimizer goes through several phases in the process of query optimization. First it must determine if the query has a trivial plan. Specially, a query that has only one plan to consider, such as, a SELECT statement where all the columns can be found in a single table or index. If a trivial plan is found, this saves the query optimizer from having to evaluate multiple plans, which reduces the workload of the optimizer. If a trivial plan is discovered then the optimization ends, and the query plan is created.</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Non-Trivial Plan Optimization: </a:t>
            </a:r>
            <a:r>
              <a:rPr lang="en-US" sz="1200" b="0" i="0" dirty="0">
                <a:solidFill>
                  <a:srgbClr val="000000"/>
                </a:solidFill>
                <a:effectLst/>
                <a:latin typeface="+mn-lt"/>
              </a:rPr>
              <a:t>When a trivial plan is unable to be generated, the query optimizer performs a </a:t>
            </a:r>
            <a:r>
              <a:rPr lang="en-US" sz="1200" b="1" i="0" dirty="0">
                <a:solidFill>
                  <a:srgbClr val="000000"/>
                </a:solidFill>
                <a:effectLst/>
                <a:latin typeface="+mn-lt"/>
              </a:rPr>
              <a:t>simplification</a:t>
            </a:r>
            <a:r>
              <a:rPr lang="en-US" sz="1200" b="0" i="0" dirty="0">
                <a:solidFill>
                  <a:srgbClr val="000000"/>
                </a:solidFill>
                <a:effectLst/>
                <a:latin typeface="+mn-lt"/>
              </a:rPr>
              <a:t> process to try to discover if unnecessary joins can be removed, operations can be rearranged, or commutative properties folded (Instead of 5 + 6, use 11 as a value). Additionally, before moving on to the next step, </a:t>
            </a:r>
            <a:r>
              <a:rPr lang="en-US" sz="1200" b="1" i="0" dirty="0">
                <a:solidFill>
                  <a:srgbClr val="000000"/>
                </a:solidFill>
                <a:effectLst/>
                <a:latin typeface="+mn-lt"/>
              </a:rPr>
              <a:t>statistics</a:t>
            </a:r>
            <a:r>
              <a:rPr lang="en-US" sz="1200" b="0" i="0" dirty="0">
                <a:solidFill>
                  <a:srgbClr val="000000"/>
                </a:solidFill>
                <a:effectLst/>
                <a:latin typeface="+mn-lt"/>
              </a:rPr>
              <a:t>, data distribution, and index metadata are added to the query tree.</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Cost-based optimization: </a:t>
            </a:r>
            <a:r>
              <a:rPr lang="en-US" sz="1200" b="0" i="0" dirty="0">
                <a:solidFill>
                  <a:srgbClr val="000000"/>
                </a:solidFill>
                <a:effectLst/>
                <a:latin typeface="+mn-lt"/>
              </a:rPr>
              <a:t>Now the query optimizer will evaluate the query across three search phases to quickly identify the plan with the least cost.</a:t>
            </a:r>
          </a:p>
          <a:p>
            <a:pPr algn="l" fontAlgn="base"/>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0 – Transactional Processing Phase: </a:t>
            </a:r>
            <a:r>
              <a:rPr lang="en-US" sz="1200" b="0" i="0" dirty="0">
                <a:solidFill>
                  <a:srgbClr val="000000"/>
                </a:solidFill>
                <a:effectLst/>
                <a:latin typeface="+mn-lt"/>
              </a:rPr>
              <a:t>When online transaction processing (OTLP) queries are evaluated and there are three tables or less, the optimizer evaluates a limited number of join operators (merge, hash match, or loop) for potential plan candidates. If the estimated cost is less than 0.2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1a – Quick Serial Plan Optimization: </a:t>
            </a:r>
            <a:r>
              <a:rPr lang="en-US" sz="1200" b="0" i="0" dirty="0">
                <a:solidFill>
                  <a:srgbClr val="000000"/>
                </a:solidFill>
                <a:effectLst/>
                <a:latin typeface="+mn-lt"/>
              </a:rPr>
              <a:t>Additional join orders and transformation rules are evaluated to create a cost-effective serial plan. If the plan cost is less than 1.0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1b – Quick Parallel Plan Optimization: </a:t>
            </a:r>
            <a:r>
              <a:rPr lang="en-US" sz="1200" b="0" i="0" dirty="0">
                <a:solidFill>
                  <a:srgbClr val="000000"/>
                </a:solidFill>
                <a:effectLst/>
                <a:latin typeface="+mn-lt"/>
              </a:rPr>
              <a:t>At this point, if the cost of the plan is greater than 1.0, MAXDOP is set to a value greater than 1, and the plan cost is greater than the Cost Threshold for Parallelism; then the query optimizer repeats Phase 1 until it finds the most efficient parallel plan.</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2 – Compare Plans and Full Plan Optimization: </a:t>
            </a:r>
            <a:r>
              <a:rPr lang="en-US" sz="1200" b="0" i="0" dirty="0">
                <a:solidFill>
                  <a:srgbClr val="000000"/>
                </a:solidFill>
                <a:effectLst/>
                <a:latin typeface="+mn-lt"/>
              </a:rPr>
              <a:t>At this point the serial plan that had a cost greater than 1.0 but less than the Cost Threshold for Parallelism is compared with the most efficient parallel plan. The optimizer will then take the cheaper of the two plans and consider if there are any additional ways of optimizing the ·execution plan. At this point, the optimization ends, and the query plan is created.</a:t>
            </a:r>
          </a:p>
          <a:p>
            <a:pPr marL="342900" marR="0" lvl="0" indent="-342900">
              <a:lnSpc>
                <a:spcPct val="107000"/>
              </a:lnSpc>
              <a:spcBef>
                <a:spcPts val="0"/>
              </a:spcBef>
              <a:spcAft>
                <a:spcPts val="0"/>
              </a:spcAft>
              <a:buFont typeface="Symbol" panose="05050102010706020507" pitchFamily="18" charset="2"/>
              <a:buChar char=""/>
            </a:pPr>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11</a:t>
            </a:fld>
            <a:endParaRPr lang="en-US" dirty="0"/>
          </a:p>
        </p:txBody>
      </p:sp>
    </p:spTree>
    <p:extLst>
      <p:ext uri="{BB962C8B-B14F-4D97-AF65-F5344CB8AC3E}">
        <p14:creationId xmlns:p14="http://schemas.microsoft.com/office/powerpoint/2010/main" val="2380731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9.emf"/></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44162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55682459"/>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2B59A-D4A1-BD5A-8AD9-9B1A38AACB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388DBB-6883-CC29-AF9E-CBB1EF15CAE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0CAA4D-CD50-8F77-DB74-35CBB0F9605E}"/>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5" name="Footer Placeholder 4">
            <a:extLst>
              <a:ext uri="{FF2B5EF4-FFF2-40B4-BE49-F238E27FC236}">
                <a16:creationId xmlns:a16="http://schemas.microsoft.com/office/drawing/2014/main" id="{C181B453-93D0-0FF2-20D1-F11BCAC8B1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176E9-6EE3-0985-321E-AA57DC4956DD}"/>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1404429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D3021-9FF4-AC19-08A4-63A8BD4774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8CA24D-5F89-A078-55D4-5FD5C94217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773095-67DB-653E-067B-1EF320FF76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92376F-095A-11DE-19D4-6939268D34A3}"/>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6" name="Footer Placeholder 5">
            <a:extLst>
              <a:ext uri="{FF2B5EF4-FFF2-40B4-BE49-F238E27FC236}">
                <a16:creationId xmlns:a16="http://schemas.microsoft.com/office/drawing/2014/main" id="{8E126F86-863A-FD20-D949-B5ADC303C1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DD5222-A8B9-FFC0-D133-D5CF6431AB2F}"/>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62789322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DF2E-0D12-765A-636C-FA8BC5B089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D9A8A6-04F7-8BB2-D871-A8888A30C5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730D1C-B4E9-DA2B-CA9F-99C720CC96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03DE9F-9302-B292-0125-4F91CAB6E6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1D55B1-98FB-CB56-97FF-DAF74B3401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E5B0AC-A702-378D-ABD0-5F10499C483E}"/>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8" name="Footer Placeholder 7">
            <a:extLst>
              <a:ext uri="{FF2B5EF4-FFF2-40B4-BE49-F238E27FC236}">
                <a16:creationId xmlns:a16="http://schemas.microsoft.com/office/drawing/2014/main" id="{68A8C7D8-5BAF-A2AA-1979-86C59CEC3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88E117-3BA5-01AA-2612-FCC040EB807A}"/>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37402707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1CB18-991E-5A34-EEEB-8091EF535E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CC69BA-2F7F-39BF-7107-0010241222CA}"/>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4" name="Footer Placeholder 3">
            <a:extLst>
              <a:ext uri="{FF2B5EF4-FFF2-40B4-BE49-F238E27FC236}">
                <a16:creationId xmlns:a16="http://schemas.microsoft.com/office/drawing/2014/main" id="{F496152D-BDED-EA3E-3FE9-4D1A92260A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9DC46-08E2-00D6-8D57-33ED763AA42C}"/>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183275650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757E89-C87E-9441-992B-3B7757995F16}"/>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3" name="Footer Placeholder 2">
            <a:extLst>
              <a:ext uri="{FF2B5EF4-FFF2-40B4-BE49-F238E27FC236}">
                <a16:creationId xmlns:a16="http://schemas.microsoft.com/office/drawing/2014/main" id="{6C22BAE7-C601-045C-58BC-12CC8CB1DF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1CCC4F-8B69-B3F5-DE2B-39E940B8F04F}"/>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14175640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8A81-AC4B-9AD8-D4C6-AC0D5B6AF9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5A8BE0-C644-40AB-72D5-4FED57B30F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49F053-0518-9901-F1B2-1D6F75FE41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0ACDC4-43B5-ADE4-CB53-B24626E08EE9}"/>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6" name="Footer Placeholder 5">
            <a:extLst>
              <a:ext uri="{FF2B5EF4-FFF2-40B4-BE49-F238E27FC236}">
                <a16:creationId xmlns:a16="http://schemas.microsoft.com/office/drawing/2014/main" id="{413E67A5-8F8B-9C6F-CBDA-AD793539B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0A37AB-7626-69D1-894B-F078FE0D1486}"/>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233409944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9EF8-B50E-FB65-F46A-C6A0D39ECC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3978D5-74D4-BE9E-18E0-889B9FB157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6BF265-38F7-C43E-E016-0B313F33AC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7EEBB1-D54A-CAE8-AB3E-F120C4DA187E}"/>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6" name="Footer Placeholder 5">
            <a:extLst>
              <a:ext uri="{FF2B5EF4-FFF2-40B4-BE49-F238E27FC236}">
                <a16:creationId xmlns:a16="http://schemas.microsoft.com/office/drawing/2014/main" id="{B3D357F9-A40B-C169-F7B3-EABC977EBF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6AD10C-9594-7E4F-1A54-4F99C7455088}"/>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399393936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DA641-ACF4-2FF1-91C4-10EA7EC2D9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459DA5-F56C-48BB-3138-552FFD79B7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6064D-A1C0-98BC-78C9-A118175D308D}"/>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5" name="Footer Placeholder 4">
            <a:extLst>
              <a:ext uri="{FF2B5EF4-FFF2-40B4-BE49-F238E27FC236}">
                <a16:creationId xmlns:a16="http://schemas.microsoft.com/office/drawing/2014/main" id="{090333EF-6E1C-2407-EFD9-7A19C7712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546D06-BD5A-3631-673C-13339380356D}"/>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130109305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94DA99-105E-3535-C375-05E409636D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B36C61-7ED7-CE45-A71F-A0DBEBFD7D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3BE50D-AA6B-0D34-3230-744C4D872C5F}"/>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5" name="Footer Placeholder 4">
            <a:extLst>
              <a:ext uri="{FF2B5EF4-FFF2-40B4-BE49-F238E27FC236}">
                <a16:creationId xmlns:a16="http://schemas.microsoft.com/office/drawing/2014/main" id="{7224EA86-4568-BC86-160B-CCE0C0068E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578F6-29B8-5DF1-F54F-B26249E39089}"/>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203419999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_COVER">
    <p:bg>
      <p:bgPr>
        <a:gradFill>
          <a:gsLst>
            <a:gs pos="0">
              <a:schemeClr val="bg1">
                <a:lumMod val="75000"/>
              </a:schemeClr>
            </a:gs>
            <a:gs pos="45000">
              <a:schemeClr val="bg1">
                <a:alpha val="25000"/>
              </a:schemeClr>
            </a:gs>
            <a:gs pos="100000">
              <a:schemeClr val="tx1">
                <a:alpha val="0"/>
              </a:schemeClr>
            </a:gs>
          </a:gsLst>
          <a:path path="circle">
            <a:fillToRect l="100000" t="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25F41-9CDA-4962-9EC1-F3400A3C6D9F}"/>
              </a:ext>
            </a:extLst>
          </p:cNvPr>
          <p:cNvPicPr>
            <a:picLocks noChangeAspect="1"/>
          </p:cNvPicPr>
          <p:nvPr userDrawn="1"/>
        </p:nvPicPr>
        <p:blipFill rotWithShape="1">
          <a:blip r:embed="rId2"/>
          <a:srcRect l="7493" b="7261"/>
          <a:stretch/>
        </p:blipFill>
        <p:spPr>
          <a:xfrm>
            <a:off x="30388" y="0"/>
            <a:ext cx="12161612" cy="6858000"/>
          </a:xfrm>
          <a:prstGeom prst="rect">
            <a:avLst/>
          </a:prstGeom>
        </p:spPr>
      </p:pic>
      <p:sp>
        <p:nvSpPr>
          <p:cNvPr id="19" name="Text Placeholder 2"/>
          <p:cNvSpPr>
            <a:spLocks noGrp="1"/>
          </p:cNvSpPr>
          <p:nvPr userDrawn="1">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rgbClr val="000000"/>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21" name="Text Placeholder 2"/>
          <p:cNvSpPr>
            <a:spLocks noGrp="1"/>
          </p:cNvSpPr>
          <p:nvPr userDrawn="1">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rgbClr val="00000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24" name="Text Placeholder 2"/>
          <p:cNvSpPr>
            <a:spLocks noGrp="1"/>
          </p:cNvSpPr>
          <p:nvPr userDrawn="1">
            <p:ph type="body" sz="quarter" idx="13" hasCustomPrompt="1"/>
          </p:nvPr>
        </p:nvSpPr>
        <p:spPr>
          <a:xfrm>
            <a:off x="609982" y="1657263"/>
            <a:ext cx="6498510" cy="348823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1" kern="1200" cap="none" spc="-98" baseline="0" dirty="0">
                <a:solidFill>
                  <a:srgbClr val="00000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sp>
        <p:nvSpPr>
          <p:cNvPr id="2" name="Title 1">
            <a:extLst>
              <a:ext uri="{FF2B5EF4-FFF2-40B4-BE49-F238E27FC236}">
                <a16:creationId xmlns:a16="http://schemas.microsoft.com/office/drawing/2014/main" id="{B756B002-7056-BD4B-BA94-F2C943865D6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315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574153173"/>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18572A-549C-4F34-849C-DEB63EA047A1}"/>
              </a:ext>
            </a:extLst>
          </p:cNvPr>
          <p:cNvPicPr>
            <a:picLocks noChangeAspect="1"/>
          </p:cNvPicPr>
          <p:nvPr userDrawn="1"/>
        </p:nvPicPr>
        <p:blipFill>
          <a:blip r:embed="rId2"/>
          <a:stretch>
            <a:fillRect/>
          </a:stretch>
        </p:blipFill>
        <p:spPr>
          <a:xfrm>
            <a:off x="3520" y="0"/>
            <a:ext cx="12184961" cy="6858000"/>
          </a:xfrm>
          <a:prstGeom prst="rect">
            <a:avLst/>
          </a:prstGeom>
        </p:spPr>
      </p:pic>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70847"/>
            <a:ext cx="6498510" cy="3474652"/>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cxnSp>
        <p:nvCxnSpPr>
          <p:cNvPr id="16" name="Straight Connector 15"/>
          <p:cNvCxnSpPr/>
          <p:nvPr userDrawn="1"/>
        </p:nvCxnSpPr>
        <p:spPr>
          <a:xfrm>
            <a:off x="609982" y="5187659"/>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4383589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8_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087BCB-FF98-43C5-8CFB-1ED80664B8D4}"/>
              </a:ext>
            </a:extLst>
          </p:cNvPr>
          <p:cNvPicPr>
            <a:picLocks/>
          </p:cNvPicPr>
          <p:nvPr userDrawn="1"/>
        </p:nvPicPr>
        <p:blipFill>
          <a:blip r:embed="rId2"/>
          <a:stretch>
            <a:fillRect/>
          </a:stretch>
        </p:blipFill>
        <p:spPr>
          <a:xfrm>
            <a:off x="0" y="0"/>
            <a:ext cx="12182413" cy="6858623"/>
          </a:xfrm>
          <a:prstGeom prst="rect">
            <a:avLst/>
          </a:prstGeom>
        </p:spPr>
      </p:pic>
      <p:sp>
        <p:nvSpPr>
          <p:cNvPr id="7" name="Rectangle 6">
            <a:extLst>
              <a:ext uri="{FF2B5EF4-FFF2-40B4-BE49-F238E27FC236}">
                <a16:creationId xmlns:a16="http://schemas.microsoft.com/office/drawing/2014/main" id="{79C42D24-BD77-48BC-A78F-D51CF83BF635}"/>
              </a:ext>
            </a:extLst>
          </p:cNvPr>
          <p:cNvSpPr/>
          <p:nvPr userDrawn="1"/>
        </p:nvSpPr>
        <p:spPr>
          <a:xfrm flipH="1">
            <a:off x="0" y="-2"/>
            <a:ext cx="8331948" cy="6858623"/>
          </a:xfrm>
          <a:prstGeom prst="rect">
            <a:avLst/>
          </a:prstGeom>
          <a:gradFill>
            <a:gsLst>
              <a:gs pos="0">
                <a:srgbClr val="000000">
                  <a:alpha val="40000"/>
                </a:srgbClr>
              </a:gs>
              <a:gs pos="100000">
                <a:srgbClr val="000000">
                  <a:alpha val="0"/>
                </a:srgb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1765">
              <a:gradFill>
                <a:gsLst>
                  <a:gs pos="53097">
                    <a:schemeClr val="tx1"/>
                  </a:gs>
                  <a:gs pos="29000">
                    <a:schemeClr val="tx1"/>
                  </a:gs>
                </a:gsLst>
                <a:lin ang="5400000" scaled="1"/>
              </a:gradFill>
            </a:endParaRPr>
          </a:p>
        </p:txBody>
      </p:sp>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3679"/>
            <a:ext cx="6498510" cy="3501818"/>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8032757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9_COVER">
    <p:bg>
      <p:bgPr>
        <a:solidFill>
          <a:srgbClr val="0078D4"/>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7443712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1_COVER">
    <p:bg>
      <p:bgPr>
        <a:solidFill>
          <a:srgbClr val="243A5E"/>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1676742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0_COVER">
    <p:bg>
      <p:bgPr>
        <a:solidFill>
          <a:srgbClr val="000000"/>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42889320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59189-CC72-482E-97A5-A889CBA565BB}"/>
              </a:ext>
            </a:extLst>
          </p:cNvPr>
          <p:cNvSpPr>
            <a:spLocks noGrp="1"/>
          </p:cNvSpPr>
          <p:nvPr>
            <p:ph type="sldNum" sz="quarter" idx="1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2822653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HEADLINE ONLY">
    <p:spTree>
      <p:nvGrpSpPr>
        <p:cNvPr id="1" name=""/>
        <p:cNvGrpSpPr/>
        <p:nvPr/>
      </p:nvGrpSpPr>
      <p:grpSpPr>
        <a:xfrm>
          <a:off x="0" y="0"/>
          <a:ext cx="0" cy="0"/>
          <a:chOff x="0" y="0"/>
          <a:chExt cx="0" cy="0"/>
        </a:xfrm>
      </p:grpSpPr>
      <p:sp>
        <p:nvSpPr>
          <p:cNvPr id="17" name="Text Placeholder 2"/>
          <p:cNvSpPr>
            <a:spLocks noGrp="1"/>
          </p:cNvSpPr>
          <p:nvPr>
            <p:ph type="body" sz="quarter" idx="14"/>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endParaRPr lang="en-US"/>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377760EF-E93E-6A4A-9A2A-C9F117DF26E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744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BASIC">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23" name="Text Placeholder 2"/>
          <p:cNvSpPr>
            <a:spLocks noGrp="1"/>
          </p:cNvSpPr>
          <p:nvPr>
            <p:ph type="body" sz="quarter" idx="17" hasCustomPrompt="1"/>
          </p:nvPr>
        </p:nvSpPr>
        <p:spPr>
          <a:xfrm>
            <a:off x="427551" y="164538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E911622-120A-4D49-AD6C-7E4B984B1EEA}"/>
              </a:ext>
            </a:extLst>
          </p:cNvPr>
          <p:cNvSpPr>
            <a:spLocks noGrp="1"/>
          </p:cNvSpPr>
          <p:nvPr>
            <p:ph type="sldNum" sz="quarter" idx="18"/>
          </p:nvPr>
        </p:nvSpPr>
        <p:spPr/>
        <p:txBody>
          <a:bodyPr/>
          <a:lstStyle/>
          <a:p>
            <a:fld id="{6917C22C-C5D7-4539-A137-217872CE6377}" type="slidenum">
              <a:rPr lang="en-US" smtClean="0"/>
              <a:pPr/>
              <a:t>‹#›</a:t>
            </a:fld>
            <a:endParaRPr lang="en-US"/>
          </a:p>
        </p:txBody>
      </p:sp>
      <p:sp>
        <p:nvSpPr>
          <p:cNvPr id="6" name="Text Placeholder 2">
            <a:extLst>
              <a:ext uri="{FF2B5EF4-FFF2-40B4-BE49-F238E27FC236}">
                <a16:creationId xmlns:a16="http://schemas.microsoft.com/office/drawing/2014/main" id="{8D80E73D-D5D4-4E20-837A-2079146D65F5}"/>
              </a:ext>
            </a:extLst>
          </p:cNvPr>
          <p:cNvSpPr>
            <a:spLocks noGrp="1"/>
          </p:cNvSpPr>
          <p:nvPr>
            <p:ph type="body" sz="quarter" idx="19" hasCustomPrompt="1"/>
          </p:nvPr>
        </p:nvSpPr>
        <p:spPr>
          <a:xfrm>
            <a:off x="427085" y="2142443"/>
            <a:ext cx="7027971" cy="2608966"/>
          </a:xfrm>
        </p:spPr>
        <p:txBody>
          <a:bodyPr lIns="0" tIns="0" rIns="0" bIns="0">
            <a:noAutofit/>
          </a:bodyPr>
          <a:lstStyle>
            <a:lvl1pPr marL="0" marR="0" indent="0" algn="l" defTabSz="498603" rtl="0" eaLnBrk="1" fontAlgn="auto" latinLnBrk="0" hangingPunct="1">
              <a:lnSpc>
                <a:spcPct val="114000"/>
              </a:lnSpc>
              <a:spcBef>
                <a:spcPts val="1176"/>
              </a:spcBef>
              <a:spcAft>
                <a:spcPts val="0"/>
              </a:spcAft>
              <a:buClr>
                <a:schemeClr val="accent4"/>
              </a:buClr>
              <a:buSzTx/>
              <a:buFontTx/>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163404" indent="0" algn="l" defTabSz="498603" rtl="0" eaLnBrk="1" latinLnBrk="0" hangingPunct="1">
              <a:lnSpc>
                <a:spcPct val="114000"/>
              </a:lnSpc>
              <a:spcBef>
                <a:spcPts val="1176"/>
              </a:spcBef>
              <a:spcAft>
                <a:spcPts val="0"/>
              </a:spcAft>
              <a:buFontTx/>
              <a:buNone/>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326805" indent="0" algn="l" defTabSz="498603" rtl="0" eaLnBrk="1" latinLnBrk="0" hangingPunct="1">
              <a:lnSpc>
                <a:spcPct val="114000"/>
              </a:lnSpc>
              <a:spcBef>
                <a:spcPts val="1176"/>
              </a:spcBef>
              <a:spcAft>
                <a:spcPts val="0"/>
              </a:spcAft>
              <a:buClr>
                <a:schemeClr val="accent4"/>
              </a:buClr>
              <a:buFontTx/>
              <a:buNone/>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491762" indent="0" algn="l" defTabSz="498603" rtl="0" eaLnBrk="1" latinLnBrk="0" hangingPunct="1">
              <a:lnSpc>
                <a:spcPct val="114000"/>
              </a:lnSpc>
              <a:spcBef>
                <a:spcPts val="1176"/>
              </a:spcBef>
              <a:spcAft>
                <a:spcPts val="0"/>
              </a:spcAft>
              <a:buFontTx/>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6044757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339" y="344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27364" y="2137830"/>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427830" y="1640770"/>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B4FE91A8-EE5F-4B2E-9B71-B46C168BA36E}"/>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1930213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3366BF82-B091-F34D-A4A8-53D1C91BEF0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215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08850663"/>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1085" y="34028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7" hasCustomPrompt="1"/>
          </p:nvPr>
        </p:nvSpPr>
        <p:spPr>
          <a:xfrm>
            <a:off x="437789" y="1695878"/>
            <a:ext cx="10773081" cy="2984830"/>
          </a:xfrm>
        </p:spPr>
        <p:txBody>
          <a:bodyPr lIns="0" tIns="0" rIns="0" bIns="0">
            <a:noAutofit/>
          </a:bodyPr>
          <a:lstStyle>
            <a:lvl1pPr marL="0" marR="0" indent="0" algn="l" defTabSz="498603" rtl="0" eaLnBrk="1" fontAlgn="auto" latinLnBrk="0" hangingPunct="1">
              <a:lnSpc>
                <a:spcPct val="114000"/>
              </a:lnSpc>
              <a:spcBef>
                <a:spcPts val="1765"/>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
        <p:nvSpPr>
          <p:cNvPr id="2" name="Slide Number Placeholder 1">
            <a:extLst>
              <a:ext uri="{FF2B5EF4-FFF2-40B4-BE49-F238E27FC236}">
                <a16:creationId xmlns:a16="http://schemas.microsoft.com/office/drawing/2014/main" id="{5AE09BD4-27AC-4F8D-ABE5-C67B33FF1E45}"/>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093D0022-22D0-5247-90AC-07BB78D0627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7252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_TWO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36AF597D-6BB7-40E2-A1E3-588C2DE51289}"/>
              </a:ext>
            </a:extLst>
          </p:cNvPr>
          <p:cNvSpPr>
            <a:spLocks noGrp="1"/>
          </p:cNvSpPr>
          <p:nvPr>
            <p:ph type="sldNum" sz="quarter" idx="18"/>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0914543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365"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1965" y="34028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836"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6FAD10C-95AC-426C-B3F9-77E7B4F7B112}"/>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8522913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1_THREE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F9173BEB-7CAB-4AC8-81B7-253C6EC8A45B}"/>
              </a:ext>
            </a:extLst>
          </p:cNvPr>
          <p:cNvSpPr>
            <a:spLocks noGrp="1"/>
          </p:cNvSpPr>
          <p:nvPr>
            <p:ph type="sldNum" sz="quarter" idx="2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1528453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25D436F5-0371-4119-A5FA-CD62B74B6FA9}"/>
              </a:ext>
            </a:extLst>
          </p:cNvPr>
          <p:cNvSpPr>
            <a:spLocks noGrp="1"/>
          </p:cNvSpPr>
          <p:nvPr>
            <p:ph type="sldNum" sz="quarter" idx="20"/>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26641667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1"/>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5746"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79646">
                      <a:schemeClr val="tx1"/>
                    </a:gs>
                    <a:gs pos="6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61240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rgbClr val="50505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4115529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rgbClr val="50E6FF"/>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243A5E"/>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1200006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6_STATEMENT">
    <p:bg>
      <p:bgPr>
        <a:solidFill>
          <a:srgbClr val="243A5E"/>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2275052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7_STATEMENT">
    <p:bg>
      <p:bgPr>
        <a:solidFill>
          <a:srgbClr val="243A5E"/>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50E6FF"/>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1681336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04330316"/>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8_STATEMENT">
    <p:bg>
      <p:bgPr>
        <a:solidFill>
          <a:schemeClr val="bg2"/>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1563640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1" hasCustomPrompt="1"/>
          </p:nvPr>
        </p:nvSpPr>
        <p:spPr>
          <a:xfrm>
            <a:off x="429105"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9577"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085792"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083931"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29105"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429577"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085792"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083931"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29105"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29577"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5" name="Text Placeholder 2"/>
          <p:cNvSpPr>
            <a:spLocks noGrp="1"/>
          </p:cNvSpPr>
          <p:nvPr>
            <p:ph type="body" sz="quarter" idx="24" hasCustomPrompt="1"/>
          </p:nvPr>
        </p:nvSpPr>
        <p:spPr>
          <a:xfrm>
            <a:off x="6085792"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083931"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CAC003B2-28CC-43B5-ABA7-6B2B84BCF05D}"/>
              </a:ext>
            </a:extLst>
          </p:cNvPr>
          <p:cNvSpPr>
            <a:spLocks noGrp="1"/>
          </p:cNvSpPr>
          <p:nvPr>
            <p:ph type="sldNum" sz="quarter" idx="26"/>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3710011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1134894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Text Placeholder 2"/>
          <p:cNvSpPr>
            <a:spLocks noGrp="1"/>
          </p:cNvSpPr>
          <p:nvPr>
            <p:ph type="body" sz="quarter" idx="15" hasCustomPrompt="1"/>
          </p:nvPr>
        </p:nvSpPr>
        <p:spPr>
          <a:xfrm>
            <a:off x="425338" y="1722887"/>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21031" y="172288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25338" y="218786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21031" y="218786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25338" y="265285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21031" y="265285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25338" y="3117861"/>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221031" y="3117861"/>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425338" y="3582852"/>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21031" y="3582852"/>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25338" y="4047846"/>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p:cNvSpPr>
            <a:spLocks noGrp="1"/>
          </p:cNvSpPr>
          <p:nvPr>
            <p:ph type="body" sz="quarter" idx="26" hasCustomPrompt="1"/>
          </p:nvPr>
        </p:nvSpPr>
        <p:spPr>
          <a:xfrm>
            <a:off x="2221031" y="4047845"/>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 name="Slide Number Placeholder 1">
            <a:extLst>
              <a:ext uri="{FF2B5EF4-FFF2-40B4-BE49-F238E27FC236}">
                <a16:creationId xmlns:a16="http://schemas.microsoft.com/office/drawing/2014/main" id="{D2DE30A5-FA8F-4B16-9389-23C4716754F5}"/>
              </a:ext>
            </a:extLst>
          </p:cNvPr>
          <p:cNvSpPr>
            <a:spLocks noGrp="1"/>
          </p:cNvSpPr>
          <p:nvPr>
            <p:ph type="sldNum" sz="quarter" idx="27"/>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4B1B2680-2723-4D41-878F-BC673A506EA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7143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1_SEC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25E8A5-48D6-4944-B4C0-1ADAA2D89E65}"/>
              </a:ext>
            </a:extLst>
          </p:cNvPr>
          <p:cNvPicPr>
            <a:picLocks/>
          </p:cNvPicPr>
          <p:nvPr userDrawn="1"/>
        </p:nvPicPr>
        <p:blipFill>
          <a:blip r:embed="rId2"/>
          <a:stretch>
            <a:fillRect/>
          </a:stretch>
        </p:blipFill>
        <p:spPr>
          <a:xfrm>
            <a:off x="5468814" y="-623"/>
            <a:ext cx="6723186" cy="6858623"/>
          </a:xfrm>
          <a:prstGeom prst="rect">
            <a:avLst/>
          </a:prstGeom>
        </p:spPr>
      </p:pic>
      <p:sp>
        <p:nvSpPr>
          <p:cNvPr id="27" name="Freeform 26"/>
          <p:cNvSpPr>
            <a:spLocks/>
          </p:cNvSpPr>
          <p:nvPr userDrawn="1"/>
        </p:nvSpPr>
        <p:spPr bwMode="white">
          <a:xfrm>
            <a:off x="1" y="-1188"/>
            <a:ext cx="5858776" cy="6860381"/>
          </a:xfrm>
          <a:prstGeom prst="rect">
            <a:avLst/>
          </a:prstGeom>
          <a:solidFill>
            <a:srgbClr val="243A5E"/>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4172067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0_SEC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0FA6C6-C59D-46B6-8E26-7486DE76517D}"/>
              </a:ext>
            </a:extLst>
          </p:cNvPr>
          <p:cNvPicPr>
            <a:picLocks noChangeAspect="1"/>
          </p:cNvPicPr>
          <p:nvPr userDrawn="1"/>
        </p:nvPicPr>
        <p:blipFill>
          <a:blip r:embed="rId2"/>
          <a:stretch>
            <a:fillRect/>
          </a:stretch>
        </p:blipFill>
        <p:spPr>
          <a:xfrm>
            <a:off x="5280565" y="-623"/>
            <a:ext cx="6911435" cy="6858623"/>
          </a:xfrm>
          <a:prstGeom prst="rect">
            <a:avLst/>
          </a:prstGeom>
        </p:spPr>
      </p:pic>
      <p:sp>
        <p:nvSpPr>
          <p:cNvPr id="27" name="Freeform 26"/>
          <p:cNvSpPr>
            <a:spLocks/>
          </p:cNvSpPr>
          <p:nvPr userDrawn="1"/>
        </p:nvSpPr>
        <p:spPr bwMode="white">
          <a:xfrm>
            <a:off x="1" y="-1188"/>
            <a:ext cx="5858776" cy="6860381"/>
          </a:xfrm>
          <a:prstGeom prst="rect">
            <a:avLst/>
          </a:pr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5403236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1_SECTION A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DAD86-4456-4CED-8023-577C5EC62A46}"/>
              </a:ext>
            </a:extLst>
          </p:cNvPr>
          <p:cNvPicPr>
            <a:picLocks/>
          </p:cNvPicPr>
          <p:nvPr userDrawn="1"/>
        </p:nvPicPr>
        <p:blipFill>
          <a:blip r:embed="rId2"/>
          <a:stretch>
            <a:fillRect/>
          </a:stretch>
        </p:blipFill>
        <p:spPr>
          <a:xfrm>
            <a:off x="0" y="0"/>
            <a:ext cx="7072792"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0000"/>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3047638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2_SECTION A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B25C17-8B97-4C75-BE00-39F31C094794}"/>
              </a:ext>
            </a:extLst>
          </p:cNvPr>
          <p:cNvPicPr>
            <a:picLocks noChangeAspect="1"/>
          </p:cNvPicPr>
          <p:nvPr userDrawn="1"/>
        </p:nvPicPr>
        <p:blipFill>
          <a:blip r:embed="rId2"/>
          <a:stretch>
            <a:fillRect/>
          </a:stretch>
        </p:blipFill>
        <p:spPr>
          <a:xfrm>
            <a:off x="0" y="0"/>
            <a:ext cx="6956257"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2" name="Title 1">
            <a:extLst>
              <a:ext uri="{FF2B5EF4-FFF2-40B4-BE49-F238E27FC236}">
                <a16:creationId xmlns:a16="http://schemas.microsoft.com/office/drawing/2014/main" id="{0232C5C0-B11E-2A45-8CD7-339D9250CE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6417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8"/>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
        <p:nvSpPr>
          <p:cNvPr id="2" name="Title 1">
            <a:extLst>
              <a:ext uri="{FF2B5EF4-FFF2-40B4-BE49-F238E27FC236}">
                <a16:creationId xmlns:a16="http://schemas.microsoft.com/office/drawing/2014/main" id="{837B59BD-4CB1-1241-BEED-64DB13EC21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4876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2_DIVIDER">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340597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rgbClr val="50E6FF"/>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243A5E"/>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833699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915484606"/>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5_DIVIDER ALT">
    <p:bg>
      <p:bgPr>
        <a:solidFill>
          <a:srgbClr val="243A5E"/>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599273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6_DIVIDER ALT">
    <p:bg>
      <p:bgPr>
        <a:solidFill>
          <a:srgbClr val="243A5E"/>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50E6FF"/>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704110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7_DIVIDER ALT">
    <p:bg>
      <p:bgPr>
        <a:solidFill>
          <a:schemeClr val="bg2"/>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00162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2018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a:srcRect l="7914"/>
          <a:stretch/>
        </p:blipFill>
        <p:spPr>
          <a:xfrm>
            <a:off x="112054" y="2296913"/>
            <a:ext cx="4880440" cy="2375795"/>
          </a:xfrm>
          <a:prstGeom prst="rect">
            <a:avLst/>
          </a:prstGeom>
        </p:spPr>
      </p:pic>
    </p:spTree>
    <p:extLst>
      <p:ext uri="{BB962C8B-B14F-4D97-AF65-F5344CB8AC3E}">
        <p14:creationId xmlns:p14="http://schemas.microsoft.com/office/powerpoint/2010/main" val="2934611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2018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a:srcRect l="7914"/>
          <a:stretch/>
        </p:blipFill>
        <p:spPr>
          <a:xfrm>
            <a:off x="112054" y="2296913"/>
            <a:ext cx="4880440" cy="2375795"/>
          </a:xfrm>
          <a:prstGeom prst="rect">
            <a:avLst/>
          </a:prstGeom>
        </p:spPr>
      </p:pic>
    </p:spTree>
    <p:extLst>
      <p:ext uri="{BB962C8B-B14F-4D97-AF65-F5344CB8AC3E}">
        <p14:creationId xmlns:p14="http://schemas.microsoft.com/office/powerpoint/2010/main" val="1264201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034830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Only (Custom)">
    <p:bg>
      <p:bgPr>
        <a:solidFill>
          <a:schemeClr val="tx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lumMod val="75000"/>
                    <a:lumOff val="25000"/>
                  </a:schemeClr>
                </a:solidFill>
                <a:latin typeface="+mn-lt"/>
              </a:defRPr>
            </a:lvl1pPr>
          </a:lstStyle>
          <a:p>
            <a:pPr defTabSz="914004"/>
            <a:fld id="{17060D3C-4028-8F45-B941-6DAA70ECC4AB}" type="datetime1">
              <a:rPr lang="en-US" smtClean="0">
                <a:solidFill>
                  <a:srgbClr val="000000">
                    <a:lumMod val="75000"/>
                    <a:lumOff val="25000"/>
                  </a:srgbClr>
                </a:solidFill>
              </a:rPr>
              <a:pPr defTabSz="914004"/>
              <a:t>4/19/2024</a:t>
            </a:fld>
            <a:endParaRPr lang="en-US">
              <a:solidFill>
                <a:srgbClr val="000000">
                  <a:lumMod val="75000"/>
                  <a:lumOff val="25000"/>
                </a:srgbClr>
              </a:solidFill>
            </a:endParaRPr>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pPr defTabSz="914004"/>
            <a:fld id="{74A398B2-5A34-1A4A-811E-F4027282568C}" type="slidenum">
              <a:rPr lang="en-US" smtClean="0">
                <a:solidFill>
                  <a:srgbClr val="000000">
                    <a:lumMod val="75000"/>
                    <a:lumOff val="25000"/>
                  </a:srgbClr>
                </a:solidFill>
              </a:rPr>
              <a:pPr defTabSz="914004"/>
              <a:t>‹#›</a:t>
            </a:fld>
            <a:endParaRPr lang="en-US">
              <a:solidFill>
                <a:srgbClr val="000000">
                  <a:lumMod val="75000"/>
                  <a:lumOff val="25000"/>
                </a:srgbClr>
              </a:solidFill>
            </a:endParaRPr>
          </a:p>
        </p:txBody>
      </p:sp>
      <p:sp>
        <p:nvSpPr>
          <p:cNvPr id="11" name="Title Placeholder 1"/>
          <p:cNvSpPr>
            <a:spLocks noGrp="1"/>
          </p:cNvSpPr>
          <p:nvPr>
            <p:ph type="title" hasCustomPrompt="1"/>
          </p:nvPr>
        </p:nvSpPr>
        <p:spPr>
          <a:xfrm>
            <a:off x="304800" y="228600"/>
            <a:ext cx="11582401" cy="640080"/>
          </a:xfrm>
          <a:prstGeom prst="rect">
            <a:avLst/>
          </a:prstGeom>
        </p:spPr>
        <p:txBody>
          <a:bodyPr vert="horz" lIns="0" tIns="45720" rIns="0" bIns="45720" rtlCol="0" anchor="b" anchorCtr="0">
            <a:noAutofit/>
          </a:bodyPr>
          <a:lstStyle>
            <a:lvl1pPr>
              <a:defRPr lang="en-US" sz="3199" dirty="0">
                <a:solidFill>
                  <a:schemeClr val="bg1">
                    <a:lumMod val="75000"/>
                    <a:lumOff val="25000"/>
                  </a:schemeClr>
                </a:solidFill>
                <a:latin typeface="Segoe UI Light" pitchFamily="34" charset="0"/>
              </a:defRPr>
            </a:lvl1pPr>
          </a:lstStyle>
          <a:p>
            <a:pPr lvl="0"/>
            <a:r>
              <a:rPr lang="en-US"/>
              <a:t>Click To Edit Master Title Style</a:t>
            </a:r>
          </a:p>
        </p:txBody>
      </p:sp>
    </p:spTree>
    <p:extLst>
      <p:ext uri="{BB962C8B-B14F-4D97-AF65-F5344CB8AC3E}">
        <p14:creationId xmlns:p14="http://schemas.microsoft.com/office/powerpoint/2010/main" val="219783545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able of Contents white">
    <p:bg>
      <p:bgPr>
        <a:solidFill>
          <a:schemeClr val="tx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9" y="1219200"/>
            <a:ext cx="7922992" cy="4876800"/>
          </a:xfrm>
          <a:prstGeom prst="rect">
            <a:avLst/>
          </a:prstGeom>
        </p:spPr>
        <p:txBody>
          <a:bodyPr vert="horz" lIns="91440" tIns="45720">
            <a:normAutofit/>
          </a:bodyPr>
          <a:lstStyle>
            <a:lvl1pPr marL="0" indent="0">
              <a:spcBef>
                <a:spcPts val="800"/>
              </a:spcBef>
              <a:buFontTx/>
              <a:buNone/>
              <a:tabLst>
                <a:tab pos="839946" algn="l"/>
              </a:tabLst>
              <a:defRPr sz="2665" baseline="0">
                <a:solidFill>
                  <a:schemeClr val="bg1">
                    <a:lumMod val="75000"/>
                    <a:lumOff val="25000"/>
                  </a:schemeClr>
                </a:solidFill>
                <a:latin typeface="+mn-lt"/>
                <a:cs typeface="Segoe UI Light"/>
              </a:defRPr>
            </a:lvl1pPr>
            <a:lvl2pPr marL="0" indent="0">
              <a:spcBef>
                <a:spcPts val="800"/>
              </a:spcBef>
              <a:buFontTx/>
              <a:buNone/>
              <a:defRPr sz="3999">
                <a:latin typeface="Segoe Pro Light"/>
                <a:cs typeface="Segoe Pro Light"/>
              </a:defRPr>
            </a:lvl2pPr>
            <a:lvl3pPr marL="0" indent="0">
              <a:spcBef>
                <a:spcPts val="800"/>
              </a:spcBef>
              <a:buFontTx/>
              <a:buNone/>
              <a:defRPr sz="3999">
                <a:latin typeface="Segoe Pro Light"/>
                <a:cs typeface="Segoe Pro Light"/>
              </a:defRPr>
            </a:lvl3pPr>
            <a:lvl4pPr marL="0" indent="0">
              <a:spcBef>
                <a:spcPts val="800"/>
              </a:spcBef>
              <a:buFontTx/>
              <a:buNone/>
              <a:defRPr sz="3999">
                <a:latin typeface="Segoe Pro Light"/>
                <a:cs typeface="Segoe Pro Light"/>
              </a:defRPr>
            </a:lvl4pPr>
            <a:lvl5pPr marL="0" indent="0">
              <a:spcBef>
                <a:spcPts val="800"/>
              </a:spcBef>
              <a:buFontTx/>
              <a:buNone/>
              <a:defRPr sz="3999">
                <a:latin typeface="Segoe Pro Light"/>
                <a:cs typeface="Segoe Pro Light"/>
              </a:defRPr>
            </a:lvl5pPr>
          </a:lstStyle>
          <a:p>
            <a:pPr lvl="0"/>
            <a:r>
              <a:rPr lang="en-US"/>
              <a:t>4	Section Title</a:t>
            </a:r>
          </a:p>
        </p:txBody>
      </p:sp>
      <p:sp>
        <p:nvSpPr>
          <p:cNvPr id="5" name="Text Placeholder 12"/>
          <p:cNvSpPr>
            <a:spLocks noGrp="1"/>
          </p:cNvSpPr>
          <p:nvPr>
            <p:ph type="body" sz="quarter" idx="14" hasCustomPrompt="1"/>
          </p:nvPr>
        </p:nvSpPr>
        <p:spPr>
          <a:xfrm>
            <a:off x="1" y="1219200"/>
            <a:ext cx="2438400" cy="439452"/>
          </a:xfrm>
          <a:prstGeom prst="rect">
            <a:avLst/>
          </a:prstGeom>
          <a:noFill/>
        </p:spPr>
        <p:txBody>
          <a:bodyPr vert="horz"/>
          <a:lstStyle>
            <a:lvl1pPr marL="0" indent="0">
              <a:spcBef>
                <a:spcPts val="800"/>
              </a:spcBef>
              <a:buFontTx/>
              <a:buNone/>
              <a:defRPr sz="1866" baseline="0">
                <a:solidFill>
                  <a:schemeClr val="bg1"/>
                </a:solidFill>
                <a:latin typeface="+mn-lt"/>
                <a:cs typeface="Segoe UI Semibold"/>
              </a:defRPr>
            </a:lvl1pPr>
          </a:lstStyle>
          <a:p>
            <a:pPr lvl="0"/>
            <a:r>
              <a:rPr lang="en-US"/>
              <a:t>Enter header here.</a:t>
            </a:r>
          </a:p>
        </p:txBody>
      </p:sp>
      <p:sp>
        <p:nvSpPr>
          <p:cNvPr id="7" name="Slide Number Placeholder 5"/>
          <p:cNvSpPr>
            <a:spLocks noGrp="1"/>
          </p:cNvSpPr>
          <p:nvPr>
            <p:ph type="sldNum" sz="quarter" idx="4"/>
          </p:nvPr>
        </p:nvSpPr>
        <p:spPr>
          <a:xfrm>
            <a:off x="9042400" y="6356352"/>
            <a:ext cx="2844800" cy="365125"/>
          </a:xfrm>
          <a:prstGeom prst="rect">
            <a:avLst/>
          </a:prstGeom>
        </p:spPr>
        <p:txBody>
          <a:bodyPr vert="horz" lIns="91440" tIns="45720" rIns="91440" bIns="45720" rtlCol="0" anchor="b"/>
          <a:lstStyle>
            <a:lvl1pPr algn="r">
              <a:defRPr sz="1066" kern="800">
                <a:solidFill>
                  <a:srgbClr val="3F3F3F"/>
                </a:solidFill>
                <a:latin typeface="+mn-lt"/>
                <a:cs typeface="Segoe UI Light"/>
              </a:defRPr>
            </a:lvl1pPr>
          </a:lstStyle>
          <a:p>
            <a:fld id="{74A398B2-5A34-1A4A-811E-F4027282568C}" type="slidenum">
              <a:rPr lang="en-US" smtClean="0"/>
              <a:pPr/>
              <a:t>‹#›</a:t>
            </a:fld>
            <a:endParaRPr lang="en-US"/>
          </a:p>
        </p:txBody>
      </p:sp>
    </p:spTree>
    <p:extLst>
      <p:ext uri="{BB962C8B-B14F-4D97-AF65-F5344CB8AC3E}">
        <p14:creationId xmlns:p14="http://schemas.microsoft.com/office/powerpoint/2010/main" val="344247758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56094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0212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45960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69120404"/>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8_Title Slide 3">
    <p:bg>
      <p:bgPr>
        <a:solidFill>
          <a:schemeClr val="tx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1" y="680536"/>
            <a:ext cx="12206593" cy="3642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9" fontAlgn="base">
              <a:lnSpc>
                <a:spcPct val="90000"/>
              </a:lnSpc>
              <a:spcBef>
                <a:spcPct val="0"/>
              </a:spcBef>
              <a:spcAft>
                <a:spcPct val="0"/>
              </a:spcAft>
            </a:pPr>
            <a:endParaRPr lang="en-US" sz="2353" dirty="0">
              <a:solidFill>
                <a:srgbClr val="008272"/>
              </a:solidFill>
              <a:ea typeface="Segoe UI" pitchFamily="34" charset="0"/>
              <a:cs typeface="Segoe UI" pitchFamily="34" charset="0"/>
            </a:endParaRPr>
          </a:p>
        </p:txBody>
      </p:sp>
      <p:sp>
        <p:nvSpPr>
          <p:cNvPr id="2" name="Title 1"/>
          <p:cNvSpPr>
            <a:spLocks noGrp="1"/>
          </p:cNvSpPr>
          <p:nvPr userDrawn="1">
            <p:ph type="title" hasCustomPrompt="1"/>
          </p:nvPr>
        </p:nvSpPr>
        <p:spPr>
          <a:xfrm>
            <a:off x="311836" y="738715"/>
            <a:ext cx="5042927" cy="1795633"/>
          </a:xfrm>
          <a:noFill/>
        </p:spPr>
        <p:txBody>
          <a:bodyPr lIns="149216" tIns="93261" rIns="149216" bIns="93261" anchor="t" anchorCtr="0"/>
          <a:lstStyle>
            <a:lvl1pPr>
              <a:lnSpc>
                <a:spcPct val="150000"/>
              </a:lnSpc>
              <a:defRPr sz="480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userDrawn="1">
            <p:ph type="body" sz="quarter" idx="12" hasCustomPrompt="1"/>
          </p:nvPr>
        </p:nvSpPr>
        <p:spPr>
          <a:xfrm>
            <a:off x="311835" y="2530090"/>
            <a:ext cx="5042927" cy="1793105"/>
          </a:xfrm>
          <a:noFill/>
        </p:spPr>
        <p:txBody>
          <a:bodyPr lIns="149216" tIns="111912" rIns="149216" bIns="111912">
            <a:noAutofit/>
          </a:bodyPr>
          <a:lstStyle>
            <a:lvl1pPr marL="0" indent="0">
              <a:spcBef>
                <a:spcPts val="0"/>
              </a:spcBef>
              <a:buNone/>
              <a:defRPr sz="3527"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Learning</a:t>
            </a:r>
          </a:p>
        </p:txBody>
      </p:sp>
    </p:spTree>
    <p:extLst>
      <p:ext uri="{BB962C8B-B14F-4D97-AF65-F5344CB8AC3E}">
        <p14:creationId xmlns:p14="http://schemas.microsoft.com/office/powerpoint/2010/main" val="18344618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7_COVER">
    <p:bg>
      <p:bgPr>
        <a:gradFill>
          <a:gsLst>
            <a:gs pos="0">
              <a:schemeClr val="bg1">
                <a:lumMod val="75000"/>
              </a:schemeClr>
            </a:gs>
            <a:gs pos="45000">
              <a:schemeClr val="bg1">
                <a:alpha val="25000"/>
              </a:schemeClr>
            </a:gs>
            <a:gs pos="100000">
              <a:schemeClr val="tx1">
                <a:alpha val="0"/>
              </a:schemeClr>
            </a:gs>
          </a:gsLst>
          <a:path path="circle">
            <a:fillToRect l="100000" t="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25F41-9CDA-4962-9EC1-F3400A3C6D9F}"/>
              </a:ext>
            </a:extLst>
          </p:cNvPr>
          <p:cNvPicPr>
            <a:picLocks noChangeAspect="1"/>
          </p:cNvPicPr>
          <p:nvPr userDrawn="1"/>
        </p:nvPicPr>
        <p:blipFill rotWithShape="1">
          <a:blip r:embed="rId2"/>
          <a:srcRect l="7493" b="7261"/>
          <a:stretch/>
        </p:blipFill>
        <p:spPr>
          <a:xfrm>
            <a:off x="30388" y="0"/>
            <a:ext cx="12161612" cy="6858000"/>
          </a:xfrm>
          <a:prstGeom prst="rect">
            <a:avLst/>
          </a:prstGeom>
        </p:spPr>
      </p:pic>
      <p:sp>
        <p:nvSpPr>
          <p:cNvPr id="19" name="Text Placeholder 2"/>
          <p:cNvSpPr>
            <a:spLocks noGrp="1"/>
          </p:cNvSpPr>
          <p:nvPr userDrawn="1">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rgbClr val="000000"/>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21" name="Text Placeholder 2"/>
          <p:cNvSpPr>
            <a:spLocks noGrp="1"/>
          </p:cNvSpPr>
          <p:nvPr userDrawn="1">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rgbClr val="00000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24" name="Text Placeholder 2"/>
          <p:cNvSpPr>
            <a:spLocks noGrp="1"/>
          </p:cNvSpPr>
          <p:nvPr userDrawn="1">
            <p:ph type="body" sz="quarter" idx="13" hasCustomPrompt="1"/>
          </p:nvPr>
        </p:nvSpPr>
        <p:spPr>
          <a:xfrm>
            <a:off x="609982" y="1657263"/>
            <a:ext cx="6498510" cy="348823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1" kern="1200" cap="none" spc="-98" baseline="0" dirty="0">
                <a:solidFill>
                  <a:srgbClr val="00000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spTree>
    <p:extLst>
      <p:ext uri="{BB962C8B-B14F-4D97-AF65-F5344CB8AC3E}">
        <p14:creationId xmlns:p14="http://schemas.microsoft.com/office/powerpoint/2010/main" val="1377933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18572A-549C-4F34-849C-DEB63EA047A1}"/>
              </a:ext>
            </a:extLst>
          </p:cNvPr>
          <p:cNvPicPr>
            <a:picLocks noChangeAspect="1"/>
          </p:cNvPicPr>
          <p:nvPr userDrawn="1"/>
        </p:nvPicPr>
        <p:blipFill>
          <a:blip r:embed="rId2"/>
          <a:stretch>
            <a:fillRect/>
          </a:stretch>
        </p:blipFill>
        <p:spPr>
          <a:xfrm>
            <a:off x="3520" y="0"/>
            <a:ext cx="12184961" cy="6858000"/>
          </a:xfrm>
          <a:prstGeom prst="rect">
            <a:avLst/>
          </a:prstGeom>
        </p:spPr>
      </p:pic>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70847"/>
            <a:ext cx="6498510" cy="3474652"/>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cxnSp>
        <p:nvCxnSpPr>
          <p:cNvPr id="16" name="Straight Connector 15"/>
          <p:cNvCxnSpPr/>
          <p:nvPr userDrawn="1"/>
        </p:nvCxnSpPr>
        <p:spPr>
          <a:xfrm>
            <a:off x="609982" y="5187659"/>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1506221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8_COVER">
    <p:spTree>
      <p:nvGrpSpPr>
        <p:cNvPr id="1" name=""/>
        <p:cNvGrpSpPr/>
        <p:nvPr/>
      </p:nvGrpSpPr>
      <p:grpSpPr>
        <a:xfrm>
          <a:off x="0" y="0"/>
          <a:ext cx="0" cy="0"/>
          <a:chOff x="0" y="0"/>
          <a:chExt cx="0" cy="0"/>
        </a:xfrm>
      </p:grpSpPr>
      <p:pic>
        <p:nvPicPr>
          <p:cNvPr id="3" name="Picture 2" descr="A group of people looking at a computer&#10;">
            <a:extLst>
              <a:ext uri="{FF2B5EF4-FFF2-40B4-BE49-F238E27FC236}">
                <a16:creationId xmlns:a16="http://schemas.microsoft.com/office/drawing/2014/main" id="{8B087BCB-FF98-43C5-8CFB-1ED80664B8D4}"/>
              </a:ext>
            </a:extLst>
          </p:cNvPr>
          <p:cNvPicPr>
            <a:picLocks/>
          </p:cNvPicPr>
          <p:nvPr userDrawn="1"/>
        </p:nvPicPr>
        <p:blipFill>
          <a:blip r:embed="rId2"/>
          <a:stretch>
            <a:fillRect/>
          </a:stretch>
        </p:blipFill>
        <p:spPr>
          <a:xfrm>
            <a:off x="0" y="0"/>
            <a:ext cx="12182413" cy="6858623"/>
          </a:xfrm>
          <a:prstGeom prst="rect">
            <a:avLst/>
          </a:prstGeom>
        </p:spPr>
      </p:pic>
      <p:sp>
        <p:nvSpPr>
          <p:cNvPr id="7" name="Rectangle 6">
            <a:extLst>
              <a:ext uri="{FF2B5EF4-FFF2-40B4-BE49-F238E27FC236}">
                <a16:creationId xmlns:a16="http://schemas.microsoft.com/office/drawing/2014/main" id="{79C42D24-BD77-48BC-A78F-D51CF83BF635}"/>
              </a:ext>
            </a:extLst>
          </p:cNvPr>
          <p:cNvSpPr/>
          <p:nvPr userDrawn="1"/>
        </p:nvSpPr>
        <p:spPr>
          <a:xfrm flipH="1">
            <a:off x="0" y="-2"/>
            <a:ext cx="8331948" cy="6858623"/>
          </a:xfrm>
          <a:prstGeom prst="rect">
            <a:avLst/>
          </a:prstGeom>
          <a:gradFill>
            <a:gsLst>
              <a:gs pos="0">
                <a:srgbClr val="000000">
                  <a:alpha val="40000"/>
                </a:srgbClr>
              </a:gs>
              <a:gs pos="100000">
                <a:srgbClr val="000000">
                  <a:alpha val="0"/>
                </a:srgb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1765">
              <a:gradFill>
                <a:gsLst>
                  <a:gs pos="53097">
                    <a:schemeClr val="tx1"/>
                  </a:gs>
                  <a:gs pos="29000">
                    <a:schemeClr val="tx1"/>
                  </a:gs>
                </a:gsLst>
                <a:lin ang="5400000" scaled="1"/>
              </a:gradFill>
            </a:endParaRPr>
          </a:p>
        </p:txBody>
      </p:sp>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3679"/>
            <a:ext cx="6498510" cy="3501818"/>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
        <p:nvSpPr>
          <p:cNvPr id="2" name="Title 1">
            <a:extLst>
              <a:ext uri="{FF2B5EF4-FFF2-40B4-BE49-F238E27FC236}">
                <a16:creationId xmlns:a16="http://schemas.microsoft.com/office/drawing/2014/main" id="{A5CB4BB4-E8BC-B14A-906F-A967A7DF0A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3800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9_COVER">
    <p:bg>
      <p:bgPr>
        <a:solidFill>
          <a:srgbClr val="0078D4"/>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7384402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1_COVER">
    <p:bg>
      <p:bgPr>
        <a:solidFill>
          <a:srgbClr val="243A5E"/>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2737172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0_COVER">
    <p:bg>
      <p:bgPr>
        <a:solidFill>
          <a:srgbClr val="000000"/>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6961411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59189-CC72-482E-97A5-A889CBA565BB}"/>
              </a:ext>
            </a:extLst>
          </p:cNvPr>
          <p:cNvSpPr>
            <a:spLocks noGrp="1"/>
          </p:cNvSpPr>
          <p:nvPr>
            <p:ph type="sldNum" sz="quarter" idx="10"/>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03E8133F-2D36-204B-B33B-3949C13EEF8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37605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4_HEADLINE ONLY">
    <p:spTree>
      <p:nvGrpSpPr>
        <p:cNvPr id="1" name=""/>
        <p:cNvGrpSpPr/>
        <p:nvPr/>
      </p:nvGrpSpPr>
      <p:grpSpPr>
        <a:xfrm>
          <a:off x="0" y="0"/>
          <a:ext cx="0" cy="0"/>
          <a:chOff x="0" y="0"/>
          <a:chExt cx="0" cy="0"/>
        </a:xfrm>
      </p:grpSpPr>
      <p:sp>
        <p:nvSpPr>
          <p:cNvPr id="17" name="Text Placeholder 2"/>
          <p:cNvSpPr>
            <a:spLocks noGrp="1"/>
          </p:cNvSpPr>
          <p:nvPr>
            <p:ph type="body" sz="quarter" idx="14"/>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endParaRPr lang="en-US"/>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30999292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5_BASIC">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23" name="Text Placeholder 2"/>
          <p:cNvSpPr>
            <a:spLocks noGrp="1"/>
          </p:cNvSpPr>
          <p:nvPr>
            <p:ph type="body" sz="quarter" idx="17" hasCustomPrompt="1"/>
          </p:nvPr>
        </p:nvSpPr>
        <p:spPr>
          <a:xfrm>
            <a:off x="427551" y="164538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E911622-120A-4D49-AD6C-7E4B984B1EEA}"/>
              </a:ext>
            </a:extLst>
          </p:cNvPr>
          <p:cNvSpPr>
            <a:spLocks noGrp="1"/>
          </p:cNvSpPr>
          <p:nvPr>
            <p:ph type="sldNum" sz="quarter" idx="18"/>
          </p:nvPr>
        </p:nvSpPr>
        <p:spPr/>
        <p:txBody>
          <a:bodyPr/>
          <a:lstStyle/>
          <a:p>
            <a:fld id="{6917C22C-C5D7-4539-A137-217872CE6377}" type="slidenum">
              <a:rPr lang="en-US" smtClean="0"/>
              <a:pPr/>
              <a:t>‹#›</a:t>
            </a:fld>
            <a:endParaRPr lang="en-US"/>
          </a:p>
        </p:txBody>
      </p:sp>
      <p:sp>
        <p:nvSpPr>
          <p:cNvPr id="6" name="Text Placeholder 2">
            <a:extLst>
              <a:ext uri="{FF2B5EF4-FFF2-40B4-BE49-F238E27FC236}">
                <a16:creationId xmlns:a16="http://schemas.microsoft.com/office/drawing/2014/main" id="{8D80E73D-D5D4-4E20-837A-2079146D65F5}"/>
              </a:ext>
            </a:extLst>
          </p:cNvPr>
          <p:cNvSpPr>
            <a:spLocks noGrp="1"/>
          </p:cNvSpPr>
          <p:nvPr>
            <p:ph type="body" sz="quarter" idx="19" hasCustomPrompt="1"/>
          </p:nvPr>
        </p:nvSpPr>
        <p:spPr>
          <a:xfrm>
            <a:off x="427085" y="2142443"/>
            <a:ext cx="7027971" cy="2608966"/>
          </a:xfrm>
        </p:spPr>
        <p:txBody>
          <a:bodyPr lIns="0" tIns="0" rIns="0" bIns="0">
            <a:noAutofit/>
          </a:bodyPr>
          <a:lstStyle>
            <a:lvl1pPr marL="0" marR="0" indent="0" algn="l" defTabSz="498603" rtl="0" eaLnBrk="1" fontAlgn="auto" latinLnBrk="0" hangingPunct="1">
              <a:lnSpc>
                <a:spcPct val="114000"/>
              </a:lnSpc>
              <a:spcBef>
                <a:spcPts val="1176"/>
              </a:spcBef>
              <a:spcAft>
                <a:spcPts val="0"/>
              </a:spcAft>
              <a:buClr>
                <a:schemeClr val="accent4"/>
              </a:buClr>
              <a:buSzTx/>
              <a:buFontTx/>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163404" indent="0" algn="l" defTabSz="498603" rtl="0" eaLnBrk="1" latinLnBrk="0" hangingPunct="1">
              <a:lnSpc>
                <a:spcPct val="114000"/>
              </a:lnSpc>
              <a:spcBef>
                <a:spcPts val="1176"/>
              </a:spcBef>
              <a:spcAft>
                <a:spcPts val="0"/>
              </a:spcAft>
              <a:buFontTx/>
              <a:buNone/>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326805" indent="0" algn="l" defTabSz="498603" rtl="0" eaLnBrk="1" latinLnBrk="0" hangingPunct="1">
              <a:lnSpc>
                <a:spcPct val="114000"/>
              </a:lnSpc>
              <a:spcBef>
                <a:spcPts val="1176"/>
              </a:spcBef>
              <a:spcAft>
                <a:spcPts val="0"/>
              </a:spcAft>
              <a:buClr>
                <a:schemeClr val="accent4"/>
              </a:buClr>
              <a:buFontTx/>
              <a:buNone/>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491762" indent="0" algn="l" defTabSz="498603" rtl="0" eaLnBrk="1" latinLnBrk="0" hangingPunct="1">
              <a:lnSpc>
                <a:spcPct val="114000"/>
              </a:lnSpc>
              <a:spcBef>
                <a:spcPts val="1176"/>
              </a:spcBef>
              <a:spcAft>
                <a:spcPts val="0"/>
              </a:spcAft>
              <a:buFontTx/>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15516224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588321"/>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339" y="344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27364" y="2137830"/>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427830" y="1640770"/>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B4FE91A8-EE5F-4B2E-9B71-B46C168BA36E}"/>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639799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899112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1085" y="34028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7" hasCustomPrompt="1"/>
          </p:nvPr>
        </p:nvSpPr>
        <p:spPr>
          <a:xfrm>
            <a:off x="437789" y="1695878"/>
            <a:ext cx="10773081" cy="2984830"/>
          </a:xfrm>
        </p:spPr>
        <p:txBody>
          <a:bodyPr lIns="0" tIns="0" rIns="0" bIns="0">
            <a:noAutofit/>
          </a:bodyPr>
          <a:lstStyle>
            <a:lvl1pPr marL="0" marR="0" indent="0" algn="l" defTabSz="498603" rtl="0" eaLnBrk="1" fontAlgn="auto" latinLnBrk="0" hangingPunct="1">
              <a:lnSpc>
                <a:spcPct val="114000"/>
              </a:lnSpc>
              <a:spcBef>
                <a:spcPts val="1765"/>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
        <p:nvSpPr>
          <p:cNvPr id="2" name="Slide Number Placeholder 1">
            <a:extLst>
              <a:ext uri="{FF2B5EF4-FFF2-40B4-BE49-F238E27FC236}">
                <a16:creationId xmlns:a16="http://schemas.microsoft.com/office/drawing/2014/main" id="{5AE09BD4-27AC-4F8D-ABE5-C67B33FF1E45}"/>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27968565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9_TWO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36AF597D-6BB7-40E2-A1E3-588C2DE51289}"/>
              </a:ext>
            </a:extLst>
          </p:cNvPr>
          <p:cNvSpPr>
            <a:spLocks noGrp="1"/>
          </p:cNvSpPr>
          <p:nvPr>
            <p:ph type="sldNum" sz="quarter" idx="18"/>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5173699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365"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1965" y="34028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836"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6FAD10C-95AC-426C-B3F9-77E7B4F7B112}"/>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879017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1_THREE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F9173BEB-7CAB-4AC8-81B7-253C6EC8A45B}"/>
              </a:ext>
            </a:extLst>
          </p:cNvPr>
          <p:cNvSpPr>
            <a:spLocks noGrp="1"/>
          </p:cNvSpPr>
          <p:nvPr>
            <p:ph type="sldNum" sz="quarter" idx="2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34603415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25D436F5-0371-4119-A5FA-CD62B74B6FA9}"/>
              </a:ext>
            </a:extLst>
          </p:cNvPr>
          <p:cNvSpPr>
            <a:spLocks noGrp="1"/>
          </p:cNvSpPr>
          <p:nvPr>
            <p:ph type="sldNum" sz="quarter" idx="20"/>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4248916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1"/>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5746"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79646">
                      <a:schemeClr val="tx1"/>
                    </a:gs>
                    <a:gs pos="6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
        <p:nvSpPr>
          <p:cNvPr id="2" name="Title 1">
            <a:extLst>
              <a:ext uri="{FF2B5EF4-FFF2-40B4-BE49-F238E27FC236}">
                <a16:creationId xmlns:a16="http://schemas.microsoft.com/office/drawing/2014/main" id="{90318946-AB72-D74E-8CF9-10D06F3810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7572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rgbClr val="50505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323355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rgbClr val="50E6FF"/>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243A5E"/>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
        <p:nvSpPr>
          <p:cNvPr id="2" name="Title 1">
            <a:extLst>
              <a:ext uri="{FF2B5EF4-FFF2-40B4-BE49-F238E27FC236}">
                <a16:creationId xmlns:a16="http://schemas.microsoft.com/office/drawing/2014/main" id="{283FA5B6-B2D2-6343-B2A6-864C40ED95A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2175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0900435"/>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6_STATEMENT">
    <p:bg>
      <p:bgPr>
        <a:solidFill>
          <a:srgbClr val="243A5E"/>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976166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7_STATEMENT">
    <p:bg>
      <p:bgPr>
        <a:solidFill>
          <a:srgbClr val="243A5E"/>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50E6FF"/>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267294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8_STATEMENT">
    <p:bg>
      <p:bgPr>
        <a:solidFill>
          <a:schemeClr val="bg2"/>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18090412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1" hasCustomPrompt="1"/>
          </p:nvPr>
        </p:nvSpPr>
        <p:spPr>
          <a:xfrm>
            <a:off x="429105"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9577"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085792"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083931"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29105"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429577"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085792"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083931"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29105"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29577"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5" name="Text Placeholder 2"/>
          <p:cNvSpPr>
            <a:spLocks noGrp="1"/>
          </p:cNvSpPr>
          <p:nvPr>
            <p:ph type="body" sz="quarter" idx="24" hasCustomPrompt="1"/>
          </p:nvPr>
        </p:nvSpPr>
        <p:spPr>
          <a:xfrm>
            <a:off x="6085792"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083931"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CAC003B2-28CC-43B5-ABA7-6B2B84BCF05D}"/>
              </a:ext>
            </a:extLst>
          </p:cNvPr>
          <p:cNvSpPr>
            <a:spLocks noGrp="1"/>
          </p:cNvSpPr>
          <p:nvPr>
            <p:ph type="sldNum" sz="quarter" idx="26"/>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742243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1134894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Text Placeholder 2"/>
          <p:cNvSpPr>
            <a:spLocks noGrp="1"/>
          </p:cNvSpPr>
          <p:nvPr>
            <p:ph type="body" sz="quarter" idx="15" hasCustomPrompt="1"/>
          </p:nvPr>
        </p:nvSpPr>
        <p:spPr>
          <a:xfrm>
            <a:off x="425338" y="1722887"/>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21031" y="172288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25338" y="218786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21031" y="218786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25338" y="265285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21031" y="265285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25338" y="3117861"/>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221031" y="3117861"/>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425338" y="3582852"/>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21031" y="3582852"/>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25338" y="4047846"/>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p:cNvSpPr>
            <a:spLocks noGrp="1"/>
          </p:cNvSpPr>
          <p:nvPr>
            <p:ph type="body" sz="quarter" idx="26" hasCustomPrompt="1"/>
          </p:nvPr>
        </p:nvSpPr>
        <p:spPr>
          <a:xfrm>
            <a:off x="2221031" y="4047845"/>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 name="Slide Number Placeholder 1">
            <a:extLst>
              <a:ext uri="{FF2B5EF4-FFF2-40B4-BE49-F238E27FC236}">
                <a16:creationId xmlns:a16="http://schemas.microsoft.com/office/drawing/2014/main" id="{D2DE30A5-FA8F-4B16-9389-23C4716754F5}"/>
              </a:ext>
            </a:extLst>
          </p:cNvPr>
          <p:cNvSpPr>
            <a:spLocks noGrp="1"/>
          </p:cNvSpPr>
          <p:nvPr>
            <p:ph type="sldNum" sz="quarter" idx="27"/>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CF173DB2-1BF4-6447-9450-501EBC05845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6608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1_SEC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25E8A5-48D6-4944-B4C0-1ADAA2D89E65}"/>
              </a:ext>
            </a:extLst>
          </p:cNvPr>
          <p:cNvPicPr>
            <a:picLocks/>
          </p:cNvPicPr>
          <p:nvPr userDrawn="1"/>
        </p:nvPicPr>
        <p:blipFill>
          <a:blip r:embed="rId2"/>
          <a:stretch>
            <a:fillRect/>
          </a:stretch>
        </p:blipFill>
        <p:spPr>
          <a:xfrm>
            <a:off x="5468814" y="-623"/>
            <a:ext cx="6723186" cy="6858623"/>
          </a:xfrm>
          <a:prstGeom prst="rect">
            <a:avLst/>
          </a:prstGeom>
        </p:spPr>
      </p:pic>
      <p:sp>
        <p:nvSpPr>
          <p:cNvPr id="27" name="Freeform 26"/>
          <p:cNvSpPr>
            <a:spLocks/>
          </p:cNvSpPr>
          <p:nvPr userDrawn="1"/>
        </p:nvSpPr>
        <p:spPr bwMode="white">
          <a:xfrm>
            <a:off x="1" y="-1188"/>
            <a:ext cx="5858776" cy="6860381"/>
          </a:xfrm>
          <a:prstGeom prst="rect">
            <a:avLst/>
          </a:prstGeom>
          <a:solidFill>
            <a:srgbClr val="243A5E"/>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4018051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0_SEC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0FA6C6-C59D-46B6-8E26-7486DE76517D}"/>
              </a:ext>
            </a:extLst>
          </p:cNvPr>
          <p:cNvPicPr>
            <a:picLocks noChangeAspect="1"/>
          </p:cNvPicPr>
          <p:nvPr userDrawn="1"/>
        </p:nvPicPr>
        <p:blipFill>
          <a:blip r:embed="rId2"/>
          <a:stretch>
            <a:fillRect/>
          </a:stretch>
        </p:blipFill>
        <p:spPr>
          <a:xfrm>
            <a:off x="5280565" y="-623"/>
            <a:ext cx="6911435" cy="6858623"/>
          </a:xfrm>
          <a:prstGeom prst="rect">
            <a:avLst/>
          </a:prstGeom>
        </p:spPr>
      </p:pic>
      <p:sp>
        <p:nvSpPr>
          <p:cNvPr id="27" name="Freeform 26"/>
          <p:cNvSpPr>
            <a:spLocks/>
          </p:cNvSpPr>
          <p:nvPr userDrawn="1"/>
        </p:nvSpPr>
        <p:spPr bwMode="white">
          <a:xfrm>
            <a:off x="1" y="-1188"/>
            <a:ext cx="5858776" cy="6860381"/>
          </a:xfrm>
          <a:prstGeom prst="rect">
            <a:avLst/>
          </a:pr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42026790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1_SECTION A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DAD86-4456-4CED-8023-577C5EC62A46}"/>
              </a:ext>
            </a:extLst>
          </p:cNvPr>
          <p:cNvPicPr>
            <a:picLocks/>
          </p:cNvPicPr>
          <p:nvPr userDrawn="1"/>
        </p:nvPicPr>
        <p:blipFill>
          <a:blip r:embed="rId2"/>
          <a:stretch>
            <a:fillRect/>
          </a:stretch>
        </p:blipFill>
        <p:spPr>
          <a:xfrm>
            <a:off x="0" y="0"/>
            <a:ext cx="7072792"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0000"/>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1207747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2_SECTION A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B25C17-8B97-4C75-BE00-39F31C094794}"/>
              </a:ext>
            </a:extLst>
          </p:cNvPr>
          <p:cNvPicPr>
            <a:picLocks noChangeAspect="1"/>
          </p:cNvPicPr>
          <p:nvPr userDrawn="1"/>
        </p:nvPicPr>
        <p:blipFill>
          <a:blip r:embed="rId2"/>
          <a:stretch>
            <a:fillRect/>
          </a:stretch>
        </p:blipFill>
        <p:spPr>
          <a:xfrm>
            <a:off x="0" y="0"/>
            <a:ext cx="6956257"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3146984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8"/>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
        <p:nvSpPr>
          <p:cNvPr id="2" name="Title 1">
            <a:extLst>
              <a:ext uri="{FF2B5EF4-FFF2-40B4-BE49-F238E27FC236}">
                <a16:creationId xmlns:a16="http://schemas.microsoft.com/office/drawing/2014/main" id="{1CC07485-C684-0E4E-A54D-3D15C3CBDC7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0967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072052841"/>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2_DIVIDER">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960126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rgbClr val="50E6FF"/>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243A5E"/>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824512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5_DIVIDER ALT">
    <p:bg>
      <p:bgPr>
        <a:solidFill>
          <a:srgbClr val="243A5E"/>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4071415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6_DIVIDER ALT">
    <p:bg>
      <p:bgPr>
        <a:solidFill>
          <a:srgbClr val="243A5E"/>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50E6FF"/>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33902703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7_DIVIDER ALT">
    <p:bg>
      <p:bgPr>
        <a:solidFill>
          <a:schemeClr val="bg2"/>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07570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2018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a:srcRect l="7914"/>
          <a:stretch/>
        </p:blipFill>
        <p:spPr>
          <a:xfrm>
            <a:off x="112054" y="2296913"/>
            <a:ext cx="4880440" cy="2375795"/>
          </a:xfrm>
          <a:prstGeom prst="rect">
            <a:avLst/>
          </a:prstGeom>
        </p:spPr>
      </p:pic>
    </p:spTree>
    <p:extLst>
      <p:ext uri="{BB962C8B-B14F-4D97-AF65-F5344CB8AC3E}">
        <p14:creationId xmlns:p14="http://schemas.microsoft.com/office/powerpoint/2010/main" val="3335604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2018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a:srcRect l="7914"/>
          <a:stretch/>
        </p:blipFill>
        <p:spPr>
          <a:xfrm>
            <a:off x="112054" y="2296913"/>
            <a:ext cx="4880440" cy="2375795"/>
          </a:xfrm>
          <a:prstGeom prst="rect">
            <a:avLst/>
          </a:prstGeom>
        </p:spPr>
      </p:pic>
    </p:spTree>
    <p:extLst>
      <p:ext uri="{BB962C8B-B14F-4D97-AF65-F5344CB8AC3E}">
        <p14:creationId xmlns:p14="http://schemas.microsoft.com/office/powerpoint/2010/main" val="606913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05957778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759121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5_HEADLINE ONLY">
    <p:spTree>
      <p:nvGrpSpPr>
        <p:cNvPr id="1" name=""/>
        <p:cNvGrpSpPr/>
        <p:nvPr/>
      </p:nvGrpSpPr>
      <p:grpSpPr>
        <a:xfrm>
          <a:off x="0" y="0"/>
          <a:ext cx="0" cy="0"/>
          <a:chOff x="0" y="0"/>
          <a:chExt cx="0" cy="0"/>
        </a:xfrm>
      </p:grpSpPr>
      <p:sp>
        <p:nvSpPr>
          <p:cNvPr id="17" name="Text Placeholder 2"/>
          <p:cNvSpPr>
            <a:spLocks noGrp="1"/>
          </p:cNvSpPr>
          <p:nvPr>
            <p:ph type="body" sz="quarter" idx="14"/>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endParaRPr lang="en-US"/>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377760EF-E93E-6A4A-9A2A-C9F117DF26E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78823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3781941376"/>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04859-CA3B-42FE-AD22-0062F80F35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30A1F5-3482-4F29-971C-6A2ED7F6B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65050C-DAD3-401F-994B-CFF02AFE595E}"/>
              </a:ext>
            </a:extLst>
          </p:cNvPr>
          <p:cNvSpPr>
            <a:spLocks noGrp="1"/>
          </p:cNvSpPr>
          <p:nvPr>
            <p:ph type="dt" sz="half" idx="10"/>
          </p:nvPr>
        </p:nvSpPr>
        <p:spPr/>
        <p:txBody>
          <a:bodyPr/>
          <a:lstStyle/>
          <a:p>
            <a:fld id="{A259FE32-25C7-4EE2-9CF6-245F4EAE085A}" type="datetimeFigureOut">
              <a:rPr lang="en-US" smtClean="0"/>
              <a:t>4/19/2024</a:t>
            </a:fld>
            <a:endParaRPr lang="en-US"/>
          </a:p>
        </p:txBody>
      </p:sp>
      <p:sp>
        <p:nvSpPr>
          <p:cNvPr id="5" name="Footer Placeholder 4">
            <a:extLst>
              <a:ext uri="{FF2B5EF4-FFF2-40B4-BE49-F238E27FC236}">
                <a16:creationId xmlns:a16="http://schemas.microsoft.com/office/drawing/2014/main" id="{65E346B7-62DD-4BF9-87E0-5866DC76BE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2DAD9-E9FE-4F44-940B-4EE91E1804DD}"/>
              </a:ext>
            </a:extLst>
          </p:cNvPr>
          <p:cNvSpPr>
            <a:spLocks noGrp="1"/>
          </p:cNvSpPr>
          <p:nvPr>
            <p:ph type="sldNum" sz="quarter" idx="12"/>
          </p:nvPr>
        </p:nvSpPr>
        <p:spPr/>
        <p:txBody>
          <a:bodyPr/>
          <a:lstStyle/>
          <a:p>
            <a:fld id="{E81F2588-9782-48CF-8C2E-AA5A9651C15F}" type="slidenum">
              <a:rPr lang="en-US" smtClean="0"/>
              <a:t>‹#›</a:t>
            </a:fld>
            <a:endParaRPr lang="en-US"/>
          </a:p>
        </p:txBody>
      </p:sp>
    </p:spTree>
    <p:extLst>
      <p:ext uri="{BB962C8B-B14F-4D97-AF65-F5344CB8AC3E}">
        <p14:creationId xmlns:p14="http://schemas.microsoft.com/office/powerpoint/2010/main" val="267598562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70129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3" name="Picture 2" descr="Microsoft Logo">
            <a:extLst>
              <a:ext uri="{FF2B5EF4-FFF2-40B4-BE49-F238E27FC236}">
                <a16:creationId xmlns:a16="http://schemas.microsoft.com/office/drawing/2014/main" id="{9A3DC8D4-9F48-A860-FF38-91A7234108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009606271"/>
      </p:ext>
    </p:extLst>
  </p:cSld>
  <p:clrMapOvr>
    <a:masterClrMapping/>
  </p:clrMapOvr>
  <p:hf sldNum="0" hdr="0" ftr="0" dt="0"/>
  <p:extLst>
    <p:ext uri="{DCECCB84-F9BA-43D5-87BE-67443E8EF086}">
      <p15:sldGuideLst xmlns:p15="http://schemas.microsoft.com/office/powerpoint/2012/main">
        <p15:guide id="16" orient="horz" pos="2160">
          <p15:clr>
            <a:srgbClr val="547EBF"/>
          </p15:clr>
        </p15:guide>
        <p15:guide id="17" orient="horz" pos="1572">
          <p15:clr>
            <a:srgbClr val="547EBF"/>
          </p15:clr>
        </p15:guide>
        <p15:guide id="18" orient="horz" pos="2258">
          <p15:clr>
            <a:srgbClr val="547EBF"/>
          </p15:clr>
        </p15:guide>
        <p15:guide id="19" orient="horz" pos="2454">
          <p15:clr>
            <a:srgbClr val="547EBF"/>
          </p15:clr>
        </p15:guide>
        <p15:guide id="20" orient="horz" pos="2650">
          <p15:clr>
            <a:srgbClr val="547EBF"/>
          </p15:clr>
        </p15:guide>
        <p15:guide id="21" pos="3155">
          <p15:clr>
            <a:srgbClr val="547EBF"/>
          </p15:clr>
        </p15:guide>
        <p15:guide id="22" pos="413">
          <p15:clr>
            <a:srgbClr val="547EBF"/>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540856811"/>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14989879"/>
      </p:ext>
    </p:extLst>
  </p:cSld>
  <p:clrMapOvr>
    <a:masterClrMapping/>
  </p:clrMapOvr>
  <p:hf sldNum="0" hdr="0" ftr="0" dt="0"/>
  <p:extLst>
    <p:ext uri="{DCECCB84-F9BA-43D5-87BE-67443E8EF086}">
      <p15:sldGuideLst xmlns:p15="http://schemas.microsoft.com/office/powerpoint/2012/main">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7" pos="7267">
          <p15:clr>
            <a:srgbClr val="547EBF"/>
          </p15:clr>
        </p15:guide>
        <p15:guide id="8" orient="horz" pos="880">
          <p15:clr>
            <a:srgbClr val="547EBF"/>
          </p15:clr>
        </p15:guide>
        <p15:guide id="9" pos="384">
          <p15:clr>
            <a:srgbClr val="547EBF"/>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092734725"/>
      </p:ext>
    </p:extLst>
  </p:cSld>
  <p:clrMapOvr>
    <a:masterClrMapping/>
  </p:clrMapOvr>
  <p:hf sldNum="0" hdr="0" ftr="0" dt="0"/>
  <p:extLst>
    <p:ext uri="{DCECCB84-F9BA-43D5-87BE-67443E8EF086}">
      <p15:sldGuideLst xmlns:p15="http://schemas.microsoft.com/office/powerpoint/2012/main">
        <p15:guide id="59" pos="3742">
          <p15:clr>
            <a:srgbClr val="547EBF"/>
          </p15:clr>
        </p15:guide>
        <p15:guide id="60" orient="horz" pos="887">
          <p15:clr>
            <a:srgbClr val="547EBF"/>
          </p15:clr>
        </p15:guide>
        <p15:guide id="61" pos="3938">
          <p15:clr>
            <a:srgbClr val="547EBF"/>
          </p15:clr>
        </p15:guide>
        <p15:guide id="62" pos="3350">
          <p15:clr>
            <a:srgbClr val="A4A3A4"/>
          </p15:clr>
        </p15:guide>
        <p15:guide id="63" pos="3155">
          <p15:clr>
            <a:srgbClr val="A4A3A4"/>
          </p15:clr>
        </p15:guide>
        <p15:guide id="64" pos="2763">
          <p15:clr>
            <a:srgbClr val="A4A3A4"/>
          </p15:clr>
        </p15:guide>
        <p15:guide id="65" pos="2567">
          <p15:clr>
            <a:srgbClr val="A4A3A4"/>
          </p15:clr>
        </p15:guide>
        <p15:guide id="66" pos="2175">
          <p15:clr>
            <a:srgbClr val="A4A3A4"/>
          </p15:clr>
        </p15:guide>
        <p15:guide id="67" pos="1980">
          <p15:clr>
            <a:srgbClr val="A4A3A4"/>
          </p15:clr>
        </p15:guide>
        <p15:guide id="68" pos="1588">
          <p15:clr>
            <a:srgbClr val="A4A3A4"/>
          </p15:clr>
        </p15:guide>
        <p15:guide id="69" pos="1392">
          <p15:clr>
            <a:srgbClr val="A4A3A4"/>
          </p15:clr>
        </p15:guide>
        <p15:guide id="70" pos="1000">
          <p15:clr>
            <a:srgbClr val="A4A3A4"/>
          </p15:clr>
        </p15:guide>
        <p15:guide id="71" pos="804">
          <p15:clr>
            <a:srgbClr val="A4A3A4"/>
          </p15:clr>
        </p15:guide>
        <p15:guide id="72" pos="413">
          <p15:clr>
            <a:srgbClr val="547EBF"/>
          </p15:clr>
        </p15:guide>
        <p15:guide id="73" pos="4330">
          <p15:clr>
            <a:srgbClr val="A4A3A4"/>
          </p15:clr>
        </p15:guide>
        <p15:guide id="74" pos="4525">
          <p15:clr>
            <a:srgbClr val="A4A3A4"/>
          </p15:clr>
        </p15:guide>
        <p15:guide id="75" pos="5505">
          <p15:clr>
            <a:srgbClr val="A4A3A4"/>
          </p15:clr>
        </p15:guide>
        <p15:guide id="76" pos="5113">
          <p15:clr>
            <a:srgbClr val="A4A3A4"/>
          </p15:clr>
        </p15:guide>
        <p15:guide id="77" pos="4917">
          <p15:clr>
            <a:srgbClr val="A4A3A4"/>
          </p15:clr>
        </p15:guide>
        <p15:guide id="78" pos="5700">
          <p15:clr>
            <a:srgbClr val="A4A3A4"/>
          </p15:clr>
        </p15:guide>
        <p15:guide id="79" pos="6092">
          <p15:clr>
            <a:srgbClr val="A4A3A4"/>
          </p15:clr>
        </p15:guide>
        <p15:guide id="80" pos="6288">
          <p15:clr>
            <a:srgbClr val="A4A3A4"/>
          </p15:clr>
        </p15:guide>
        <p15:guide id="81" pos="6680">
          <p15:clr>
            <a:srgbClr val="A4A3A4"/>
          </p15:clr>
        </p15:guide>
        <p15:guide id="82" pos="6876">
          <p15:clr>
            <a:srgbClr val="A4A3A4"/>
          </p15:clr>
        </p15:guide>
        <p15:guide id="83" pos="7267">
          <p15:clr>
            <a:srgbClr val="547EBF"/>
          </p15:clr>
        </p15:guide>
        <p15:guide id="84" orient="horz" pos="3923">
          <p15:clr>
            <a:srgbClr val="547EBF"/>
          </p15:clr>
        </p15:guide>
        <p15:guide id="85" orient="horz" pos="789">
          <p15:clr>
            <a:srgbClr val="547EBF"/>
          </p15:clr>
        </p15:guide>
        <p15:guide id="86" orient="horz" pos="202">
          <p15:clr>
            <a:srgbClr val="547EBF"/>
          </p15:clr>
        </p15:guide>
        <p15:guide id="87" orient="horz" pos="495">
          <p15:clr>
            <a:srgbClr val="547EBF"/>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759246320"/>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045660168"/>
      </p:ext>
    </p:extLst>
  </p:cSld>
  <p:clrMapOvr>
    <a:masterClrMapping/>
  </p:clrMapOvr>
  <p:hf sldNum="0" hdr="0" ftr="0" dt="0"/>
  <p:extLst>
    <p:ext uri="{DCECCB84-F9BA-43D5-87BE-67443E8EF086}">
      <p15:sldGuideLst xmlns:p15="http://schemas.microsoft.com/office/powerpoint/2012/main">
        <p15:guide id="24" orient="horz" pos="1964">
          <p15:clr>
            <a:srgbClr val="547EBF"/>
          </p15:clr>
        </p15:guide>
        <p15:guide id="25" orient="horz" pos="2258">
          <p15:clr>
            <a:srgbClr val="547EBF"/>
          </p15:clr>
        </p15:guide>
        <p15:guide id="26" pos="3350">
          <p15:clr>
            <a:srgbClr val="547EBF"/>
          </p15:clr>
        </p15:guide>
        <p15:guide id="27" pos="3155">
          <p15:clr>
            <a:srgbClr val="547EBF"/>
          </p15:clr>
        </p15:guide>
        <p15:guide id="28" pos="413">
          <p15:clr>
            <a:srgbClr val="547EBF"/>
          </p15:clr>
        </p15:guide>
        <p15:guide id="29" orient="horz" pos="397">
          <p15:clr>
            <a:srgbClr val="547EBF"/>
          </p15:clr>
        </p15:guide>
        <p15:guide id="30" orient="horz" pos="3923">
          <p15:clr>
            <a:srgbClr val="547EBF"/>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584714511"/>
      </p:ext>
    </p:extLst>
  </p:cSld>
  <p:clrMapOvr>
    <a:masterClrMapping/>
  </p:clrMapOvr>
  <p:hf sldNum="0" hdr="0" ftr="0" dt="0"/>
  <p:extLst>
    <p:ext uri="{DCECCB84-F9BA-43D5-87BE-67443E8EF086}">
      <p15:sldGuideLst xmlns:p15="http://schemas.microsoft.com/office/powerpoint/2012/main">
        <p15:guide id="13" orient="horz" pos="1877">
          <p15:clr>
            <a:srgbClr val="547EBF"/>
          </p15:clr>
        </p15:guide>
        <p15:guide id="14" orient="horz" pos="3923">
          <p15:clr>
            <a:srgbClr val="547EBF"/>
          </p15:clr>
        </p15:guide>
        <p15:guide id="15" pos="3350">
          <p15:clr>
            <a:srgbClr val="547EBF"/>
          </p15:clr>
        </p15:guide>
        <p15:guide id="16" pos="3155">
          <p15:clr>
            <a:srgbClr val="547EBF"/>
          </p15:clr>
        </p15:guide>
        <p15:guide id="17" pos="413">
          <p15:clr>
            <a:srgbClr val="547EBF"/>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208575842"/>
      </p:ext>
    </p:extLst>
  </p:cSld>
  <p:clrMapOvr>
    <a:masterClrMapping/>
  </p:clrMapOvr>
  <p:hf sldNum="0" hdr="0" ftr="0" dt="0"/>
  <p:extLst>
    <p:ext uri="{DCECCB84-F9BA-43D5-87BE-67443E8EF086}">
      <p15:sldGuideLst xmlns:p15="http://schemas.microsoft.com/office/powerpoint/2012/main">
        <p15:guide id="15" orient="horz" pos="1279">
          <p15:clr>
            <a:srgbClr val="547EBF"/>
          </p15:clr>
        </p15:guide>
        <p15:guide id="16" orient="horz" pos="397">
          <p15:clr>
            <a:srgbClr val="547EBF"/>
          </p15:clr>
        </p15:guide>
        <p15:guide id="17" orient="horz" pos="1181">
          <p15:clr>
            <a:srgbClr val="547EBF"/>
          </p15:clr>
        </p15:guide>
        <p15:guide id="18" pos="413">
          <p15:clr>
            <a:srgbClr val="547EBF"/>
          </p15:clr>
        </p15:guide>
        <p15:guide id="19" pos="7267">
          <p15:clr>
            <a:srgbClr val="547EB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extLst>
              <a:ext uri="{BEBA8EAE-BF5A-486C-A8C5-ECC9F3942E4B}">
                <a14:imgProps xmlns:a14="http://schemas.microsoft.com/office/drawing/2010/main">
                  <a14:imgLayer r:embed="rId3">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52498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62156849"/>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316233118"/>
      </p:ext>
    </p:extLst>
  </p:cSld>
  <p:clrMapOvr>
    <a:masterClrMapping/>
  </p:clrMapOvr>
  <p:hf sldNum="0" hdr="0" ftr="0" dt="0"/>
  <p:extLst>
    <p:ext uri="{DCECCB84-F9BA-43D5-87BE-67443E8EF086}">
      <p15:sldGuideLst xmlns:p15="http://schemas.microsoft.com/office/powerpoint/2012/main">
        <p15:guide id="26" orient="horz" pos="3433">
          <p15:clr>
            <a:srgbClr val="547EBF"/>
          </p15:clr>
        </p15:guide>
        <p15:guide id="27" orient="horz" pos="1276">
          <p15:clr>
            <a:srgbClr val="547EBF"/>
          </p15:clr>
        </p15:guide>
        <p15:guide id="28" pos="3749">
          <p15:clr>
            <a:srgbClr val="547EBF"/>
          </p15:clr>
        </p15:guide>
        <p15:guide id="29" pos="3931">
          <p15:clr>
            <a:srgbClr val="547EBF"/>
          </p15:clr>
        </p15:guide>
        <p15:guide id="30" orient="horz" pos="3531">
          <p15:clr>
            <a:srgbClr val="547EBF"/>
          </p15:clr>
        </p15:guide>
        <p15:guide id="31" orient="horz" pos="3923">
          <p15:clr>
            <a:srgbClr val="547EBF"/>
          </p15:clr>
        </p15:guide>
        <p15:guide id="32" pos="413">
          <p15:clr>
            <a:srgbClr val="547EBF"/>
          </p15:clr>
        </p15:guide>
        <p15:guide id="33" pos="7267">
          <p15:clr>
            <a:srgbClr val="547EBF"/>
          </p15:clr>
        </p15:guide>
        <p15:guide id="34" orient="horz" pos="202">
          <p15:clr>
            <a:srgbClr val="547EBF"/>
          </p15:clr>
        </p15:guide>
        <p15:guide id="35" orient="horz" pos="495">
          <p15:clr>
            <a:srgbClr val="547EBF"/>
          </p15:clr>
        </p15:guide>
        <p15:guide id="36" orient="horz" pos="789">
          <p15:clr>
            <a:srgbClr val="547EBF"/>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352196233"/>
      </p:ext>
    </p:extLst>
  </p:cSld>
  <p:clrMapOvr>
    <a:masterClrMapping/>
  </p:clrMapOvr>
  <p:hf sldNum="0" hdr="0" ftr="0" dt="0"/>
  <p:extLst>
    <p:ext uri="{DCECCB84-F9BA-43D5-87BE-67443E8EF086}">
      <p15:sldGuideLst xmlns:p15="http://schemas.microsoft.com/office/powerpoint/2012/main">
        <p15:guide id="34" orient="horz" pos="3531">
          <p15:clr>
            <a:srgbClr val="547EBF"/>
          </p15:clr>
        </p15:guide>
        <p15:guide id="35" orient="horz" pos="1279">
          <p15:clr>
            <a:srgbClr val="547EBF"/>
          </p15:clr>
        </p15:guide>
        <p15:guide id="36" orient="horz" pos="3433">
          <p15:clr>
            <a:srgbClr val="547EBF"/>
          </p15:clr>
        </p15:guide>
        <p15:guide id="37" orient="horz" pos="202">
          <p15:clr>
            <a:srgbClr val="547EBF"/>
          </p15:clr>
        </p15:guide>
        <p15:guide id="38" orient="horz" pos="495">
          <p15:clr>
            <a:srgbClr val="547EBF"/>
          </p15:clr>
        </p15:guide>
        <p15:guide id="39" orient="horz" pos="789">
          <p15:clr>
            <a:srgbClr val="547EBF"/>
          </p15:clr>
        </p15:guide>
        <p15:guide id="40" pos="413">
          <p15:clr>
            <a:srgbClr val="547EBF"/>
          </p15:clr>
        </p15:guide>
        <p15:guide id="41" pos="7267">
          <p15:clr>
            <a:srgbClr val="547EBF"/>
          </p15:clr>
        </p15:guide>
        <p15:guide id="42" orient="horz" pos="3923">
          <p15:clr>
            <a:srgbClr val="547EBF"/>
          </p15:clr>
        </p15:guide>
        <p15:guide id="43" pos="2567">
          <p15:clr>
            <a:srgbClr val="547EBF"/>
          </p15:clr>
        </p15:guide>
        <p15:guide id="44" pos="2763">
          <p15:clr>
            <a:srgbClr val="547EBF"/>
          </p15:clr>
        </p15:guide>
        <p15:guide id="45" pos="4917">
          <p15:clr>
            <a:srgbClr val="547EBF"/>
          </p15:clr>
        </p15:guide>
        <p15:guide id="46" pos="5113">
          <p15:clr>
            <a:srgbClr val="547EBF"/>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15A8AC4-0523-73F3-DCB7-CD2C236F3D7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6067740"/>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655275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263953520"/>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1542626395"/>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4928741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783462827"/>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854926350"/>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77721496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264591121"/>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558671932"/>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235211860"/>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9704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130133212"/>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328415577"/>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86541742"/>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999752072"/>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798973411"/>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433458885"/>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601006850"/>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95727097"/>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57696320"/>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74712631"/>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43892452"/>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59052522"/>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89003953"/>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65324"/>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8267597"/>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614256"/>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1838885"/>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2020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61873460"/>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64452565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870502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517663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2264857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709890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27953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01000740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539756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656327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5372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53014404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1404871"/>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83949809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976751266"/>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1917371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18357958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44868743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38367397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78813892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0823950"/>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79200673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33291354"/>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15382357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23047118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866597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417480369"/>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70630192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3946597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75210667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196391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465353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51305582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64483941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302685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66710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0580744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395417875"/>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53327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61617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3130769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839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978275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58291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350744066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256567574"/>
      </p:ext>
    </p:extLst>
  </p:cSld>
  <p:clrMapOvr>
    <a:masterClrMapping/>
  </p:clrMapOvr>
  <p:transition>
    <p:fade/>
  </p:transition>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8303154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851B-53DD-42DE-B98F-EF9833BA2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1F285-23AA-4DB8-8E36-C7A35339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06130-252F-4873-AC60-0DEC35F31A95}"/>
              </a:ext>
            </a:extLst>
          </p:cNvPr>
          <p:cNvSpPr>
            <a:spLocks noGrp="1"/>
          </p:cNvSpPr>
          <p:nvPr>
            <p:ph type="dt" sz="half" idx="10"/>
          </p:nvPr>
        </p:nvSpPr>
        <p:spPr/>
        <p:txBody>
          <a:bodyPr/>
          <a:lstStyle/>
          <a:p>
            <a:fld id="{A8085009-E053-4CFC-B70B-71D82C275186}" type="datetimeFigureOut">
              <a:rPr lang="en-US" smtClean="0"/>
              <a:t>4/19/2024</a:t>
            </a:fld>
            <a:endParaRPr lang="en-US"/>
          </a:p>
        </p:txBody>
      </p:sp>
      <p:sp>
        <p:nvSpPr>
          <p:cNvPr id="5" name="Footer Placeholder 4">
            <a:extLst>
              <a:ext uri="{FF2B5EF4-FFF2-40B4-BE49-F238E27FC236}">
                <a16:creationId xmlns:a16="http://schemas.microsoft.com/office/drawing/2014/main" id="{5BBA483F-3C5E-46A7-A561-676168E03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7CB13-327A-4D39-9F62-1B27D551CDEC}"/>
              </a:ext>
            </a:extLst>
          </p:cNvPr>
          <p:cNvSpPr>
            <a:spLocks noGrp="1"/>
          </p:cNvSpPr>
          <p:nvPr>
            <p:ph type="sldNum" sz="quarter" idx="12"/>
          </p:nvPr>
        </p:nvSpPr>
        <p:spPr/>
        <p:txBody>
          <a:bodyPr/>
          <a:lstStyle/>
          <a:p>
            <a:fld id="{1A311F4F-3675-466E-9388-734BB41532D3}" type="slidenum">
              <a:rPr lang="en-US" smtClean="0"/>
              <a:t>‹#›</a:t>
            </a:fld>
            <a:endParaRPr lang="en-US"/>
          </a:p>
        </p:txBody>
      </p:sp>
    </p:spTree>
    <p:extLst>
      <p:ext uri="{BB962C8B-B14F-4D97-AF65-F5344CB8AC3E}">
        <p14:creationId xmlns:p14="http://schemas.microsoft.com/office/powerpoint/2010/main" val="1800940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946159084"/>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6311732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575140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3917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43817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7212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29259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05206595"/>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53B1-C7A5-E9D6-0CFF-A2D9C2AB28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2D20C4-D9A8-1EF3-812A-54DFE39EC1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A3B0CF-3AB8-C972-F34F-D1D488E19F2E}"/>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5" name="Footer Placeholder 4">
            <a:extLst>
              <a:ext uri="{FF2B5EF4-FFF2-40B4-BE49-F238E27FC236}">
                <a16:creationId xmlns:a16="http://schemas.microsoft.com/office/drawing/2014/main" id="{EA1C5DE2-4578-C44C-9C05-AC41F053D7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0034FA-B7F3-FB0D-178F-5D3C6CE3E474}"/>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17879759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C6893-B400-C9CE-FF45-698F5907B8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1A794-61C5-F6FF-DF43-4B8C4D14C4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9B1CD4-C55A-A93F-608C-ED163980CAD2}"/>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5" name="Footer Placeholder 4">
            <a:extLst>
              <a:ext uri="{FF2B5EF4-FFF2-40B4-BE49-F238E27FC236}">
                <a16:creationId xmlns:a16="http://schemas.microsoft.com/office/drawing/2014/main" id="{9BD14177-40C0-2C2F-DEBD-1BBE592B5C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309755-3E91-F157-E78D-B3F91A968546}"/>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23639364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47" Type="http://schemas.openxmlformats.org/officeDocument/2006/relationships/tags" Target="../tags/tag2.xml"/><Relationship Id="rId7" Type="http://schemas.openxmlformats.org/officeDocument/2006/relationships/slideLayout" Target="../slideLayouts/slideLayout1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9" Type="http://schemas.openxmlformats.org/officeDocument/2006/relationships/slideLayout" Target="../slideLayouts/slideLayout33.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45"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49" Type="http://schemas.openxmlformats.org/officeDocument/2006/relationships/image" Target="../media/image2.emf"/><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4" Type="http://schemas.openxmlformats.org/officeDocument/2006/relationships/slideLayout" Target="../slideLayouts/slideLayout48.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slideLayout" Target="../slideLayouts/slideLayout47.xml"/><Relationship Id="rId48" Type="http://schemas.openxmlformats.org/officeDocument/2006/relationships/tags" Target="../tags/tag3.xml"/><Relationship Id="rId8" Type="http://schemas.openxmlformats.org/officeDocument/2006/relationships/slideLayout" Target="../slideLayouts/slideLayout12.xml"/><Relationship Id="rId3" Type="http://schemas.openxmlformats.org/officeDocument/2006/relationships/slideLayout" Target="../slideLayouts/slideLayout7.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46" Type="http://schemas.openxmlformats.org/officeDocument/2006/relationships/tags" Target="../tags/tag1.xml"/><Relationship Id="rId20" Type="http://schemas.openxmlformats.org/officeDocument/2006/relationships/slideLayout" Target="../slideLayouts/slideLayout24.xml"/><Relationship Id="rId41" Type="http://schemas.openxmlformats.org/officeDocument/2006/relationships/slideLayout" Target="../slideLayouts/slideLayout45.xml"/><Relationship Id="rId1" Type="http://schemas.openxmlformats.org/officeDocument/2006/relationships/slideLayout" Target="../slideLayouts/slideLayout5.xml"/><Relationship Id="rId6"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theme" Target="../theme/theme3.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image" Target="../media/image6.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8" Type="http://schemas.openxmlformats.org/officeDocument/2006/relationships/slideLayout" Target="../slideLayouts/slideLayout56.xml"/><Relationship Id="rId51" Type="http://schemas.openxmlformats.org/officeDocument/2006/relationships/image" Target="../media/image5.emf"/><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1" Type="http://schemas.openxmlformats.org/officeDocument/2006/relationships/slideLayout" Target="../slideLayouts/slideLayout49.xml"/><Relationship Id="rId6"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theme" Target="../theme/theme4.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9" Type="http://schemas.openxmlformats.org/officeDocument/2006/relationships/slideLayout" Target="../slideLayouts/slideLayout147.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42" Type="http://schemas.openxmlformats.org/officeDocument/2006/relationships/slideLayout" Target="../slideLayouts/slideLayout150.xml"/><Relationship Id="rId7" Type="http://schemas.openxmlformats.org/officeDocument/2006/relationships/slideLayout" Target="../slideLayouts/slideLayout11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41" Type="http://schemas.openxmlformats.org/officeDocument/2006/relationships/slideLayout" Target="../slideLayouts/slideLayout149.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40" Type="http://schemas.openxmlformats.org/officeDocument/2006/relationships/slideLayout" Target="../slideLayouts/slideLayout148.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43" Type="http://schemas.openxmlformats.org/officeDocument/2006/relationships/theme" Target="../theme/theme5.xml"/><Relationship Id="rId8" Type="http://schemas.openxmlformats.org/officeDocument/2006/relationships/slideLayout" Target="../slideLayouts/slideLayout116.xml"/><Relationship Id="rId3" Type="http://schemas.openxmlformats.org/officeDocument/2006/relationships/slideLayout" Target="../slideLayouts/slideLayout111.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slideLayout" Target="../slideLayouts/slideLayout14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9" Type="http://schemas.openxmlformats.org/officeDocument/2006/relationships/slideLayout" Target="../slideLayouts/slideLayout189.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42" Type="http://schemas.openxmlformats.org/officeDocument/2006/relationships/theme" Target="../theme/theme6.xml"/><Relationship Id="rId7" Type="http://schemas.openxmlformats.org/officeDocument/2006/relationships/slideLayout" Target="../slideLayouts/slideLayout15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41" Type="http://schemas.openxmlformats.org/officeDocument/2006/relationships/slideLayout" Target="../slideLayouts/slideLayout191.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40" Type="http://schemas.openxmlformats.org/officeDocument/2006/relationships/slideLayout" Target="../slideLayouts/slideLayout190.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8" Type="http://schemas.openxmlformats.org/officeDocument/2006/relationships/slideLayout" Target="../slideLayouts/slideLayout158.xml"/><Relationship Id="rId3" Type="http://schemas.openxmlformats.org/officeDocument/2006/relationships/slideLayout" Target="../slideLayouts/slideLayout153.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slideLayout" Target="../slideLayouts/slideLayout18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theme" Target="../theme/theme7.xml"/><Relationship Id="rId18" Type="http://schemas.openxmlformats.org/officeDocument/2006/relationships/tags" Target="../tags/tag8.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tags" Target="../tags/tag7.xml"/><Relationship Id="rId2" Type="http://schemas.openxmlformats.org/officeDocument/2006/relationships/slideLayout" Target="../slideLayouts/slideLayout193.xml"/><Relationship Id="rId16" Type="http://schemas.openxmlformats.org/officeDocument/2006/relationships/tags" Target="../tags/tag6.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5" Type="http://schemas.openxmlformats.org/officeDocument/2006/relationships/tags" Target="../tags/tag5.xml"/><Relationship Id="rId10" Type="http://schemas.openxmlformats.org/officeDocument/2006/relationships/slideLayout" Target="../slideLayouts/slideLayout201.xml"/><Relationship Id="rId19" Type="http://schemas.openxmlformats.org/officeDocument/2006/relationships/image" Target="../media/image2.emf"/><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extLst>
              <a:ext uri="{BEBA8EAE-BF5A-486C-A8C5-ECC9F3942E4B}">
                <a14:imgProps xmlns:a14="http://schemas.microsoft.com/office/drawing/2010/main">
                  <a14:imgLayer r:embed="rId7">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F0D418-89A3-44AF-9920-DD6BD0B7AE2F}"/>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userDrawn="1"/>
        </p:nvSpPr>
        <p:spPr>
          <a:xfrm>
            <a:off x="124891" y="6539115"/>
            <a:ext cx="2334845" cy="276999"/>
          </a:xfrm>
          <a:prstGeom prst="rect">
            <a:avLst/>
          </a:prstGeom>
          <a:noFill/>
        </p:spPr>
        <p:txBody>
          <a:bodyPr wrap="square" rtlCol="0">
            <a:spAutoFit/>
          </a:bodyPr>
          <a:lstStyle/>
          <a:p>
            <a:r>
              <a:rPr lang="en-US" sz="1200" dirty="0">
                <a:solidFill>
                  <a:schemeClr val="bg1"/>
                </a:solidFill>
              </a:rPr>
              <a:t>SQL Server Query Optimization</a:t>
            </a:r>
          </a:p>
        </p:txBody>
      </p:sp>
    </p:spTree>
    <p:extLst>
      <p:ext uri="{BB962C8B-B14F-4D97-AF65-F5344CB8AC3E}">
        <p14:creationId xmlns:p14="http://schemas.microsoft.com/office/powerpoint/2010/main" val="1770304735"/>
      </p:ext>
    </p:extLst>
  </p:cSld>
  <p:clrMap bg1="lt1" tx1="dk1" bg2="lt2" tx2="dk2" accent1="accent1" accent2="accent2" accent3="accent3" accent4="accent4" accent5="accent5" accent6="accent6" hlink="hlink" folHlink="folHlink"/>
  <p:sldLayoutIdLst>
    <p:sldLayoutId id="2147483720" r:id="rId1"/>
    <p:sldLayoutId id="2147483734" r:id="rId2"/>
    <p:sldLayoutId id="2147483735" r:id="rId3"/>
    <p:sldLayoutId id="2147483912" r:id="rId4"/>
  </p:sldLayoutIdLst>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49"/>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99160963"/>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 id="2147483940" r:id="rId21"/>
    <p:sldLayoutId id="2147483941" r:id="rId22"/>
    <p:sldLayoutId id="2147483942" r:id="rId23"/>
    <p:sldLayoutId id="2147483943" r:id="rId24"/>
    <p:sldLayoutId id="2147483944" r:id="rId25"/>
    <p:sldLayoutId id="2147483945" r:id="rId26"/>
    <p:sldLayoutId id="2147483946" r:id="rId27"/>
    <p:sldLayoutId id="2147483947" r:id="rId28"/>
    <p:sldLayoutId id="2147483948" r:id="rId29"/>
    <p:sldLayoutId id="2147483949" r:id="rId30"/>
    <p:sldLayoutId id="2147483950" r:id="rId31"/>
    <p:sldLayoutId id="2147483951" r:id="rId32"/>
    <p:sldLayoutId id="2147483952" r:id="rId33"/>
    <p:sldLayoutId id="2147483953" r:id="rId34"/>
    <p:sldLayoutId id="2147483954" r:id="rId35"/>
    <p:sldLayoutId id="2147483955" r:id="rId36"/>
    <p:sldLayoutId id="2147483956" r:id="rId37"/>
    <p:sldLayoutId id="2147483957" r:id="rId38"/>
    <p:sldLayoutId id="2147483958" r:id="rId39"/>
    <p:sldLayoutId id="2147483959" r:id="rId40"/>
    <p:sldLayoutId id="2147483960" r:id="rId41"/>
    <p:sldLayoutId id="2147483961" r:id="rId42"/>
    <p:sldLayoutId id="2147483962" r:id="rId43"/>
    <p:sldLayoutId id="2147483963" r:id="rId44"/>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87819444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 id="2147483986" r:id="rId22"/>
    <p:sldLayoutId id="2147483987" r:id="rId23"/>
    <p:sldLayoutId id="2147483988" r:id="rId24"/>
    <p:sldLayoutId id="2147483989" r:id="rId25"/>
    <p:sldLayoutId id="2147483990" r:id="rId26"/>
    <p:sldLayoutId id="2147483991" r:id="rId27"/>
    <p:sldLayoutId id="2147483992" r:id="rId28"/>
    <p:sldLayoutId id="2147483993" r:id="rId29"/>
    <p:sldLayoutId id="2147483994" r:id="rId30"/>
    <p:sldLayoutId id="2147483995" r:id="rId31"/>
    <p:sldLayoutId id="2147483996" r:id="rId32"/>
    <p:sldLayoutId id="2147483997" r:id="rId33"/>
    <p:sldLayoutId id="2147483998" r:id="rId34"/>
    <p:sldLayoutId id="2147483999" r:id="rId35"/>
    <p:sldLayoutId id="2147484000" r:id="rId36"/>
    <p:sldLayoutId id="2147484001" r:id="rId37"/>
    <p:sldLayoutId id="2147484002" r:id="rId38"/>
    <p:sldLayoutId id="2147484003" r:id="rId39"/>
    <p:sldLayoutId id="2147484004" r:id="rId40"/>
    <p:sldLayoutId id="2147484005" r:id="rId41"/>
    <p:sldLayoutId id="2147484006" r:id="rId42"/>
    <p:sldLayoutId id="2147484007" r:id="rId43"/>
    <p:sldLayoutId id="2147484008" r:id="rId44"/>
    <p:sldLayoutId id="2147484009" r:id="rId45"/>
    <p:sldLayoutId id="2147484010" r:id="rId46"/>
    <p:sldLayoutId id="2147484011" r:id="rId47"/>
    <p:sldLayoutId id="2147484012" r:id="rId48"/>
    <p:sldLayoutId id="2147484013" r:id="rId49"/>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6877BF-2A93-BDDE-7C48-25E1E21D2F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BA6A61-C1C7-CAB7-F8DB-A076801483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7938A8-A666-3FFF-24BB-38873E4F8B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9DAD78-AF25-4C68-8073-B25C286CA8CD}" type="datetimeFigureOut">
              <a:rPr lang="en-US" smtClean="0"/>
              <a:t>4/19/2024</a:t>
            </a:fld>
            <a:endParaRPr lang="en-US"/>
          </a:p>
        </p:txBody>
      </p:sp>
      <p:sp>
        <p:nvSpPr>
          <p:cNvPr id="5" name="Footer Placeholder 4">
            <a:extLst>
              <a:ext uri="{FF2B5EF4-FFF2-40B4-BE49-F238E27FC236}">
                <a16:creationId xmlns:a16="http://schemas.microsoft.com/office/drawing/2014/main" id="{F5362CAF-AF31-DDD3-0E1D-48F92CED8F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2D2A2C0-C6C2-DD21-A36F-A9BA8C0726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2E7D9D9-9EF4-4EBD-8559-079F098B0F40}" type="slidenum">
              <a:rPr lang="en-US" smtClean="0"/>
              <a:t>‹#›</a:t>
            </a:fld>
            <a:endParaRPr lang="en-US"/>
          </a:p>
        </p:txBody>
      </p:sp>
    </p:spTree>
    <p:extLst>
      <p:ext uri="{BB962C8B-B14F-4D97-AF65-F5344CB8AC3E}">
        <p14:creationId xmlns:p14="http://schemas.microsoft.com/office/powerpoint/2010/main" val="1957330382"/>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887" y="288697"/>
            <a:ext cx="10545612" cy="1143000"/>
          </a:xfrm>
          <a:prstGeom prst="rect">
            <a:avLst/>
          </a:prstGeom>
        </p:spPr>
        <p:txBody>
          <a:bodyPr vert="horz" lIns="146288" tIns="73144" rIns="146288" bIns="73144" rtlCol="0" anchor="t" anchorCtr="0">
            <a:normAutofit/>
          </a:bodyPr>
          <a:lstStyle/>
          <a:p>
            <a:r>
              <a:rPr lang="en-US"/>
              <a:t>Click to edit Master title style</a:t>
            </a:r>
          </a:p>
        </p:txBody>
      </p:sp>
      <p:sp>
        <p:nvSpPr>
          <p:cNvPr id="3" name="Text Placeholder 2"/>
          <p:cNvSpPr>
            <a:spLocks noGrp="1"/>
          </p:cNvSpPr>
          <p:nvPr>
            <p:ph type="body" idx="1"/>
          </p:nvPr>
        </p:nvSpPr>
        <p:spPr>
          <a:xfrm>
            <a:off x="292204" y="1623130"/>
            <a:ext cx="10512872" cy="2581637"/>
          </a:xfrm>
          <a:prstGeom prst="rect">
            <a:avLst/>
          </a:prstGeom>
        </p:spPr>
        <p:txBody>
          <a:bodyPr vert="horz" lIns="146288" tIns="73144" rIns="146288" bIns="73144" rtlCol="0">
            <a:normAutofit/>
          </a:body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4" name="Slide Number Placeholder 3">
            <a:extLst>
              <a:ext uri="{FF2B5EF4-FFF2-40B4-BE49-F238E27FC236}">
                <a16:creationId xmlns:a16="http://schemas.microsoft.com/office/drawing/2014/main" id="{46EC9BE8-840A-4B81-902E-59E12B334EC8}"/>
              </a:ext>
            </a:extLst>
          </p:cNvPr>
          <p:cNvSpPr>
            <a:spLocks noGrp="1"/>
          </p:cNvSpPr>
          <p:nvPr>
            <p:ph type="sldNum" sz="quarter" idx="4"/>
          </p:nvPr>
        </p:nvSpPr>
        <p:spPr>
          <a:xfrm>
            <a:off x="11329392" y="6356803"/>
            <a:ext cx="682158" cy="364224"/>
          </a:xfrm>
          <a:prstGeom prst="rect">
            <a:avLst/>
          </a:prstGeom>
        </p:spPr>
        <p:txBody>
          <a:bodyPr vert="horz" lIns="91440" tIns="45720" rIns="91440" bIns="45720" rtlCol="0" anchor="ctr"/>
          <a:lstStyle>
            <a:lvl1pPr algn="r">
              <a:defRPr sz="686">
                <a:solidFill>
                  <a:schemeClr val="accent2"/>
                </a:solidFill>
              </a:defRPr>
            </a:lvl1pPr>
          </a:lstStyle>
          <a:p>
            <a:fld id="{6917C22C-C5D7-4539-A137-217872CE6377}" type="slidenum">
              <a:rPr lang="en-US" smtClean="0"/>
              <a:pPr/>
              <a:t>‹#›</a:t>
            </a:fld>
            <a:endParaRPr lang="en-US"/>
          </a:p>
        </p:txBody>
      </p:sp>
      <p:sp>
        <p:nvSpPr>
          <p:cNvPr id="6" name="TextBox 5">
            <a:extLst>
              <a:ext uri="{FF2B5EF4-FFF2-40B4-BE49-F238E27FC236}">
                <a16:creationId xmlns:a16="http://schemas.microsoft.com/office/drawing/2014/main" id="{510B05E0-AABF-D267-C81F-209AFF0FEC05}"/>
              </a:ext>
            </a:extLst>
          </p:cNvPr>
          <p:cNvSpPr txBox="1"/>
          <p:nvPr>
            <p:extLst>
              <p:ext uri="{1162E1C5-73C7-4A58-AE30-91384D911F3F}">
                <p184:classification xmlns:p184="http://schemas.microsoft.com/office/powerpoint/2018/4/main" val="ftr"/>
              </p:ext>
            </p:extLst>
          </p:nvPr>
        </p:nvSpPr>
        <p:spPr>
          <a:xfrm>
            <a:off x="62252" y="6646314"/>
            <a:ext cx="1792850" cy="149425"/>
          </a:xfrm>
          <a:prstGeom prst="rect">
            <a:avLst/>
          </a:prstGeom>
        </p:spPr>
        <p:txBody>
          <a:bodyPr horzOverflow="overflow" lIns="0" tIns="0" rIns="0" bIns="0">
            <a:spAutoFit/>
          </a:bodyPr>
          <a:lstStyle/>
          <a:p>
            <a:pPr algn="l"/>
            <a:r>
              <a:rPr lang="en-US" sz="98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080745142"/>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 id="2147484056" r:id="rId18"/>
    <p:sldLayoutId id="2147484057" r:id="rId19"/>
    <p:sldLayoutId id="2147484058" r:id="rId20"/>
    <p:sldLayoutId id="2147484059" r:id="rId21"/>
    <p:sldLayoutId id="2147484060" r:id="rId22"/>
    <p:sldLayoutId id="2147484061" r:id="rId23"/>
    <p:sldLayoutId id="2147484062" r:id="rId24"/>
    <p:sldLayoutId id="2147484063" r:id="rId25"/>
    <p:sldLayoutId id="2147484064" r:id="rId26"/>
    <p:sldLayoutId id="2147484065" r:id="rId27"/>
    <p:sldLayoutId id="2147484066" r:id="rId28"/>
    <p:sldLayoutId id="2147484067" r:id="rId29"/>
    <p:sldLayoutId id="2147484068" r:id="rId30"/>
    <p:sldLayoutId id="2147484069" r:id="rId31"/>
    <p:sldLayoutId id="2147484070" r:id="rId32"/>
    <p:sldLayoutId id="2147484071" r:id="rId33"/>
    <p:sldLayoutId id="2147484072" r:id="rId34"/>
    <p:sldLayoutId id="2147484073" r:id="rId35"/>
    <p:sldLayoutId id="2147484074" r:id="rId36"/>
    <p:sldLayoutId id="2147484075" r:id="rId37"/>
    <p:sldLayoutId id="2147484076" r:id="rId38"/>
    <p:sldLayoutId id="2147484077" r:id="rId39"/>
    <p:sldLayoutId id="2147484078" r:id="rId40"/>
    <p:sldLayoutId id="2147484079" r:id="rId41"/>
    <p:sldLayoutId id="2147484080" r:id="rId42"/>
  </p:sldLayoutIdLst>
  <p:transition>
    <p:fade/>
  </p:transition>
  <p:hf hdr="0" ftr="0" dt="0"/>
  <p:txStyles>
    <p:titleStyle>
      <a:lvl1pPr marL="0" indent="0" algn="l" defTabSz="498603" rtl="0" eaLnBrk="1" latinLnBrk="0" hangingPunct="1">
        <a:lnSpc>
          <a:spcPct val="90000"/>
        </a:lnSpc>
        <a:spcBef>
          <a:spcPts val="0"/>
        </a:spcBef>
        <a:spcAft>
          <a:spcPts val="0"/>
        </a:spcAft>
        <a:buFont typeface="Arial"/>
        <a:buNone/>
        <a:defRPr lang="en-US" sz="3529" b="1" kern="1200" cap="none" spc="-98" baseline="0" dirty="0">
          <a:solidFill>
            <a:srgbClr val="505050"/>
          </a:solidFill>
          <a:latin typeface="Segoe UI Semibold" panose="020B0702040204020203" pitchFamily="34" charset="0"/>
          <a:ea typeface="+mn-ea"/>
          <a:cs typeface="Segoe UI Semibold" panose="020B0702040204020203" pitchFamily="34" charset="0"/>
        </a:defRPr>
      </a:lvl1pPr>
    </p:titleStyle>
    <p:body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p:bodyStyle>
    <p:otherStyle>
      <a:defPPr>
        <a:defRPr lang="en-US"/>
      </a:defPPr>
      <a:lvl1pPr marL="0" algn="l" defTabSz="498603" rtl="0" eaLnBrk="1" latinLnBrk="0" hangingPunct="1">
        <a:defRPr sz="1977" kern="1200">
          <a:solidFill>
            <a:schemeClr val="tx1"/>
          </a:solidFill>
          <a:latin typeface="+mn-lt"/>
          <a:ea typeface="+mn-ea"/>
          <a:cs typeface="+mn-cs"/>
        </a:defRPr>
      </a:lvl1pPr>
      <a:lvl2pPr marL="498603" algn="l" defTabSz="498603" rtl="0" eaLnBrk="1" latinLnBrk="0" hangingPunct="1">
        <a:defRPr sz="1977" kern="1200">
          <a:solidFill>
            <a:schemeClr val="tx1"/>
          </a:solidFill>
          <a:latin typeface="+mn-lt"/>
          <a:ea typeface="+mn-ea"/>
          <a:cs typeface="+mn-cs"/>
        </a:defRPr>
      </a:lvl2pPr>
      <a:lvl3pPr marL="997205" algn="l" defTabSz="498603" rtl="0" eaLnBrk="1" latinLnBrk="0" hangingPunct="1">
        <a:defRPr sz="1977" kern="1200">
          <a:solidFill>
            <a:schemeClr val="tx1"/>
          </a:solidFill>
          <a:latin typeface="+mn-lt"/>
          <a:ea typeface="+mn-ea"/>
          <a:cs typeface="+mn-cs"/>
        </a:defRPr>
      </a:lvl3pPr>
      <a:lvl4pPr marL="1495807" algn="l" defTabSz="498603" rtl="0" eaLnBrk="1" latinLnBrk="0" hangingPunct="1">
        <a:defRPr sz="1977" kern="1200">
          <a:solidFill>
            <a:schemeClr val="tx1"/>
          </a:solidFill>
          <a:latin typeface="+mn-lt"/>
          <a:ea typeface="+mn-ea"/>
          <a:cs typeface="+mn-cs"/>
        </a:defRPr>
      </a:lvl4pPr>
      <a:lvl5pPr marL="1994410" algn="l" defTabSz="498603" rtl="0" eaLnBrk="1" latinLnBrk="0" hangingPunct="1">
        <a:defRPr sz="1977" kern="1200">
          <a:solidFill>
            <a:schemeClr val="tx1"/>
          </a:solidFill>
          <a:latin typeface="+mn-lt"/>
          <a:ea typeface="+mn-ea"/>
          <a:cs typeface="+mn-cs"/>
        </a:defRPr>
      </a:lvl5pPr>
      <a:lvl6pPr marL="2493013" algn="l" defTabSz="498603" rtl="0" eaLnBrk="1" latinLnBrk="0" hangingPunct="1">
        <a:defRPr sz="1977" kern="1200">
          <a:solidFill>
            <a:schemeClr val="tx1"/>
          </a:solidFill>
          <a:latin typeface="+mn-lt"/>
          <a:ea typeface="+mn-ea"/>
          <a:cs typeface="+mn-cs"/>
        </a:defRPr>
      </a:lvl6pPr>
      <a:lvl7pPr marL="2991616" algn="l" defTabSz="498603" rtl="0" eaLnBrk="1" latinLnBrk="0" hangingPunct="1">
        <a:defRPr sz="1977" kern="1200">
          <a:solidFill>
            <a:schemeClr val="tx1"/>
          </a:solidFill>
          <a:latin typeface="+mn-lt"/>
          <a:ea typeface="+mn-ea"/>
          <a:cs typeface="+mn-cs"/>
        </a:defRPr>
      </a:lvl7pPr>
      <a:lvl8pPr marL="3490220" algn="l" defTabSz="498603" rtl="0" eaLnBrk="1" latinLnBrk="0" hangingPunct="1">
        <a:defRPr sz="1977" kern="1200">
          <a:solidFill>
            <a:schemeClr val="tx1"/>
          </a:solidFill>
          <a:latin typeface="+mn-lt"/>
          <a:ea typeface="+mn-ea"/>
          <a:cs typeface="+mn-cs"/>
        </a:defRPr>
      </a:lvl8pPr>
      <a:lvl9pPr marL="3988821" algn="l" defTabSz="498603" rtl="0" eaLnBrk="1" latinLnBrk="0" hangingPunct="1">
        <a:defRPr sz="1977"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2203">
          <p15:clr>
            <a:srgbClr val="F26B43"/>
          </p15:clr>
        </p15:guide>
        <p15:guide id="5" pos="3917">
          <p15:clr>
            <a:srgbClr val="F26B43"/>
          </p15:clr>
        </p15:guide>
        <p15:guide id="7" orient="horz" pos="283">
          <p15:clr>
            <a:srgbClr val="F26B43"/>
          </p15:clr>
        </p15:guide>
        <p15:guide id="8" pos="7541">
          <p15:clr>
            <a:srgbClr val="F26B43"/>
          </p15:clr>
        </p15:guide>
        <p15:guide id="9" pos="288">
          <p15:clr>
            <a:srgbClr val="F26B43"/>
          </p15:clr>
        </p15:guide>
        <p15:guide id="10" orient="horz" pos="4112">
          <p15:clr>
            <a:srgbClr val="F26B43"/>
          </p15:clr>
        </p15:guide>
        <p15:guide id="11" orient="horz" pos="1147">
          <p15:clr>
            <a:srgbClr val="F26B43"/>
          </p15:clr>
        </p15:guide>
        <p15:guide id="12" pos="4064">
          <p15:clr>
            <a:srgbClr val="F26B43"/>
          </p15:clr>
        </p15:guide>
        <p15:guide id="13" pos="377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887" y="288697"/>
            <a:ext cx="10545612" cy="1143000"/>
          </a:xfrm>
          <a:prstGeom prst="rect">
            <a:avLst/>
          </a:prstGeom>
        </p:spPr>
        <p:txBody>
          <a:bodyPr vert="horz" lIns="146288" tIns="73144" rIns="146288" bIns="73144" rtlCol="0" anchor="t" anchorCtr="0">
            <a:normAutofit/>
          </a:bodyPr>
          <a:lstStyle/>
          <a:p>
            <a:r>
              <a:rPr lang="en-US"/>
              <a:t>Click to edit Master title style</a:t>
            </a:r>
          </a:p>
        </p:txBody>
      </p:sp>
      <p:sp>
        <p:nvSpPr>
          <p:cNvPr id="3" name="Text Placeholder 2"/>
          <p:cNvSpPr>
            <a:spLocks noGrp="1"/>
          </p:cNvSpPr>
          <p:nvPr>
            <p:ph type="body" idx="1"/>
          </p:nvPr>
        </p:nvSpPr>
        <p:spPr>
          <a:xfrm>
            <a:off x="292204" y="1623130"/>
            <a:ext cx="10512872" cy="2581637"/>
          </a:xfrm>
          <a:prstGeom prst="rect">
            <a:avLst/>
          </a:prstGeom>
        </p:spPr>
        <p:txBody>
          <a:bodyPr vert="horz" lIns="146288" tIns="73144" rIns="146288" bIns="73144" rtlCol="0">
            <a:normAutofit/>
          </a:body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4" name="Slide Number Placeholder 3">
            <a:extLst>
              <a:ext uri="{FF2B5EF4-FFF2-40B4-BE49-F238E27FC236}">
                <a16:creationId xmlns:a16="http://schemas.microsoft.com/office/drawing/2014/main" id="{46EC9BE8-840A-4B81-902E-59E12B334EC8}"/>
              </a:ext>
            </a:extLst>
          </p:cNvPr>
          <p:cNvSpPr>
            <a:spLocks noGrp="1"/>
          </p:cNvSpPr>
          <p:nvPr>
            <p:ph type="sldNum" sz="quarter" idx="4"/>
          </p:nvPr>
        </p:nvSpPr>
        <p:spPr>
          <a:xfrm>
            <a:off x="11329392" y="6356803"/>
            <a:ext cx="682158" cy="364224"/>
          </a:xfrm>
          <a:prstGeom prst="rect">
            <a:avLst/>
          </a:prstGeom>
        </p:spPr>
        <p:txBody>
          <a:bodyPr vert="horz" lIns="91440" tIns="45720" rIns="91440" bIns="45720" rtlCol="0" anchor="ctr"/>
          <a:lstStyle>
            <a:lvl1pPr algn="r">
              <a:defRPr sz="686">
                <a:solidFill>
                  <a:schemeClr val="accent2"/>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2000296702"/>
      </p:ext>
    </p:extLst>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5" r:id="rId14"/>
    <p:sldLayoutId id="2147484096" r:id="rId15"/>
    <p:sldLayoutId id="2147484097" r:id="rId16"/>
    <p:sldLayoutId id="2147484098" r:id="rId17"/>
    <p:sldLayoutId id="2147484099" r:id="rId18"/>
    <p:sldLayoutId id="2147484100" r:id="rId19"/>
    <p:sldLayoutId id="2147484101" r:id="rId20"/>
    <p:sldLayoutId id="2147484102" r:id="rId21"/>
    <p:sldLayoutId id="2147484103" r:id="rId22"/>
    <p:sldLayoutId id="2147484104" r:id="rId23"/>
    <p:sldLayoutId id="2147484105" r:id="rId24"/>
    <p:sldLayoutId id="2147484106" r:id="rId25"/>
    <p:sldLayoutId id="2147484107" r:id="rId26"/>
    <p:sldLayoutId id="2147484108" r:id="rId27"/>
    <p:sldLayoutId id="2147484109" r:id="rId28"/>
    <p:sldLayoutId id="2147484110" r:id="rId29"/>
    <p:sldLayoutId id="2147484111" r:id="rId30"/>
    <p:sldLayoutId id="2147484112" r:id="rId31"/>
    <p:sldLayoutId id="2147484113" r:id="rId32"/>
    <p:sldLayoutId id="2147484114" r:id="rId33"/>
    <p:sldLayoutId id="2147484115" r:id="rId34"/>
    <p:sldLayoutId id="2147484116" r:id="rId35"/>
    <p:sldLayoutId id="2147484117" r:id="rId36"/>
    <p:sldLayoutId id="2147484118" r:id="rId37"/>
    <p:sldLayoutId id="2147484119" r:id="rId38"/>
    <p:sldLayoutId id="2147484120" r:id="rId39"/>
    <p:sldLayoutId id="2147484121" r:id="rId40"/>
    <p:sldLayoutId id="2147484122" r:id="rId41"/>
  </p:sldLayoutIdLst>
  <p:transition>
    <p:fade/>
  </p:transition>
  <p:hf hdr="0" ftr="0" dt="0"/>
  <p:txStyles>
    <p:titleStyle>
      <a:lvl1pPr marL="0" indent="0" algn="l" defTabSz="498603" rtl="0" eaLnBrk="1" latinLnBrk="0" hangingPunct="1">
        <a:lnSpc>
          <a:spcPct val="90000"/>
        </a:lnSpc>
        <a:spcBef>
          <a:spcPts val="0"/>
        </a:spcBef>
        <a:spcAft>
          <a:spcPts val="0"/>
        </a:spcAft>
        <a:buFont typeface="Arial"/>
        <a:buNone/>
        <a:defRPr lang="en-US" sz="3529" b="1" kern="1200" cap="none" spc="-98" baseline="0" dirty="0">
          <a:solidFill>
            <a:srgbClr val="505050"/>
          </a:solidFill>
          <a:latin typeface="Segoe UI Semibold" panose="020B0702040204020203" pitchFamily="34" charset="0"/>
          <a:ea typeface="+mn-ea"/>
          <a:cs typeface="Segoe UI Semibold" panose="020B0702040204020203" pitchFamily="34" charset="0"/>
        </a:defRPr>
      </a:lvl1pPr>
    </p:titleStyle>
    <p:body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p:bodyStyle>
    <p:otherStyle>
      <a:defPPr>
        <a:defRPr lang="en-US"/>
      </a:defPPr>
      <a:lvl1pPr marL="0" algn="l" defTabSz="498603" rtl="0" eaLnBrk="1" latinLnBrk="0" hangingPunct="1">
        <a:defRPr sz="1977" kern="1200">
          <a:solidFill>
            <a:schemeClr val="tx1"/>
          </a:solidFill>
          <a:latin typeface="+mn-lt"/>
          <a:ea typeface="+mn-ea"/>
          <a:cs typeface="+mn-cs"/>
        </a:defRPr>
      </a:lvl1pPr>
      <a:lvl2pPr marL="498603" algn="l" defTabSz="498603" rtl="0" eaLnBrk="1" latinLnBrk="0" hangingPunct="1">
        <a:defRPr sz="1977" kern="1200">
          <a:solidFill>
            <a:schemeClr val="tx1"/>
          </a:solidFill>
          <a:latin typeface="+mn-lt"/>
          <a:ea typeface="+mn-ea"/>
          <a:cs typeface="+mn-cs"/>
        </a:defRPr>
      </a:lvl2pPr>
      <a:lvl3pPr marL="997205" algn="l" defTabSz="498603" rtl="0" eaLnBrk="1" latinLnBrk="0" hangingPunct="1">
        <a:defRPr sz="1977" kern="1200">
          <a:solidFill>
            <a:schemeClr val="tx1"/>
          </a:solidFill>
          <a:latin typeface="+mn-lt"/>
          <a:ea typeface="+mn-ea"/>
          <a:cs typeface="+mn-cs"/>
        </a:defRPr>
      </a:lvl3pPr>
      <a:lvl4pPr marL="1495807" algn="l" defTabSz="498603" rtl="0" eaLnBrk="1" latinLnBrk="0" hangingPunct="1">
        <a:defRPr sz="1977" kern="1200">
          <a:solidFill>
            <a:schemeClr val="tx1"/>
          </a:solidFill>
          <a:latin typeface="+mn-lt"/>
          <a:ea typeface="+mn-ea"/>
          <a:cs typeface="+mn-cs"/>
        </a:defRPr>
      </a:lvl4pPr>
      <a:lvl5pPr marL="1994410" algn="l" defTabSz="498603" rtl="0" eaLnBrk="1" latinLnBrk="0" hangingPunct="1">
        <a:defRPr sz="1977" kern="1200">
          <a:solidFill>
            <a:schemeClr val="tx1"/>
          </a:solidFill>
          <a:latin typeface="+mn-lt"/>
          <a:ea typeface="+mn-ea"/>
          <a:cs typeface="+mn-cs"/>
        </a:defRPr>
      </a:lvl5pPr>
      <a:lvl6pPr marL="2493013" algn="l" defTabSz="498603" rtl="0" eaLnBrk="1" latinLnBrk="0" hangingPunct="1">
        <a:defRPr sz="1977" kern="1200">
          <a:solidFill>
            <a:schemeClr val="tx1"/>
          </a:solidFill>
          <a:latin typeface="+mn-lt"/>
          <a:ea typeface="+mn-ea"/>
          <a:cs typeface="+mn-cs"/>
        </a:defRPr>
      </a:lvl6pPr>
      <a:lvl7pPr marL="2991616" algn="l" defTabSz="498603" rtl="0" eaLnBrk="1" latinLnBrk="0" hangingPunct="1">
        <a:defRPr sz="1977" kern="1200">
          <a:solidFill>
            <a:schemeClr val="tx1"/>
          </a:solidFill>
          <a:latin typeface="+mn-lt"/>
          <a:ea typeface="+mn-ea"/>
          <a:cs typeface="+mn-cs"/>
        </a:defRPr>
      </a:lvl7pPr>
      <a:lvl8pPr marL="3490220" algn="l" defTabSz="498603" rtl="0" eaLnBrk="1" latinLnBrk="0" hangingPunct="1">
        <a:defRPr sz="1977" kern="1200">
          <a:solidFill>
            <a:schemeClr val="tx1"/>
          </a:solidFill>
          <a:latin typeface="+mn-lt"/>
          <a:ea typeface="+mn-ea"/>
          <a:cs typeface="+mn-cs"/>
        </a:defRPr>
      </a:lvl8pPr>
      <a:lvl9pPr marL="3988821" algn="l" defTabSz="498603" rtl="0" eaLnBrk="1" latinLnBrk="0" hangingPunct="1">
        <a:defRPr sz="1977"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2203">
          <p15:clr>
            <a:srgbClr val="F26B43"/>
          </p15:clr>
        </p15:guide>
        <p15:guide id="5" pos="3917">
          <p15:clr>
            <a:srgbClr val="F26B43"/>
          </p15:clr>
        </p15:guide>
        <p15:guide id="7" orient="horz" pos="283">
          <p15:clr>
            <a:srgbClr val="F26B43"/>
          </p15:clr>
        </p15:guide>
        <p15:guide id="8" pos="7541">
          <p15:clr>
            <a:srgbClr val="F26B43"/>
          </p15:clr>
        </p15:guide>
        <p15:guide id="9" pos="288">
          <p15:clr>
            <a:srgbClr val="F26B43"/>
          </p15:clr>
        </p15:guide>
        <p15:guide id="10" orient="horz" pos="4112">
          <p15:clr>
            <a:srgbClr val="F26B43"/>
          </p15:clr>
        </p15:guide>
        <p15:guide id="11" orient="horz" pos="1147">
          <p15:clr>
            <a:srgbClr val="F26B43"/>
          </p15:clr>
        </p15:guide>
        <p15:guide id="12" pos="4064">
          <p15:clr>
            <a:srgbClr val="F26B43"/>
          </p15:clr>
        </p15:guide>
        <p15:guide id="13" pos="377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19"/>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14"/>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15"/>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1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empower - DO NOT DELETE!!!">
            <a:extLst>
              <a:ext uri="{FF2B5EF4-FFF2-40B4-BE49-F238E27FC236}">
                <a16:creationId xmlns:a16="http://schemas.microsoft.com/office/drawing/2014/main" id="{7EE5886B-3FE6-BAB6-A44F-3966FDC08807}"/>
              </a:ext>
              <a:ext uri="{C183D7F6-B498-43B3-948B-1728B52AA6E4}">
                <adec:decorative xmlns:adec="http://schemas.microsoft.com/office/drawing/2017/decorative" val="1"/>
              </a:ext>
            </a:extLst>
          </p:cNvPr>
          <p:cNvSpPr/>
          <p:nvPr userDrawn="1">
            <p:custDataLst>
              <p:tags r:id="rId1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empower - DO NOT DELETE!!!" hidden="1">
            <a:extLst>
              <a:ext uri="{FF2B5EF4-FFF2-40B4-BE49-F238E27FC236}">
                <a16:creationId xmlns:a16="http://schemas.microsoft.com/office/drawing/2014/main" id="{FCF37996-1FC5-3AF6-D622-6A85283832D6}"/>
              </a:ext>
            </a:extLst>
          </p:cNvPr>
          <p:cNvSpPr/>
          <p:nvPr userDrawn="1">
            <p:custDataLst>
              <p:tags r:id="rId1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40965226"/>
      </p:ext>
    </p:extLst>
  </p:cSld>
  <p:clrMap bg1="lt1" tx1="dk1" bg2="lt2" tx2="dk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Lst>
  <p:hf sldNum="0" hdr="0" ftr="0" dt="0"/>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os="192">
          <p15:clr>
            <a:srgbClr val="A4A3A4"/>
          </p15:clr>
        </p15:guide>
        <p15:guide id="11" pos="192">
          <p15:clr>
            <a:srgbClr val="A4A3A4"/>
          </p15:clr>
        </p15:guide>
        <p15:guide id="12" orient="horz" pos="384">
          <p15:clr>
            <a:srgbClr val="F26B43"/>
          </p15:clr>
        </p15:guide>
        <p15:guide id="13" orient="horz" pos="4128">
          <p15:clr>
            <a:srgbClr val="A4A3A4"/>
          </p15:clr>
        </p15:guide>
        <p15:guide id="14" orient="horz" pos="3936">
          <p15:clr>
            <a:srgbClr val="F26B43"/>
          </p15:clr>
        </p15:guide>
        <p15:guide id="15" pos="7296">
          <p15:clr>
            <a:srgbClr val="F26B43"/>
          </p15:clr>
        </p15:guide>
        <p15:guide id="16" pos="7488">
          <p15:clr>
            <a:srgbClr val="A4A3A4"/>
          </p15:clr>
        </p15:guide>
        <p15:guide id="17" pos="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4.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sv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sv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g"/><Relationship Id="rId7"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50.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4.xml"/></Relationships>
</file>

<file path=ppt/slides/_rels/slide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xml"/><Relationship Id="rId1" Type="http://schemas.openxmlformats.org/officeDocument/2006/relationships/slideLayout" Target="../slideLayouts/slideLayout18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9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9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556B57-DCD7-1A81-4E15-9D2506D94FCA}"/>
              </a:ext>
            </a:extLst>
          </p:cNvPr>
          <p:cNvPicPr>
            <a:picLocks noGrp="1" noRot="1" noChangeAspect="1" noMove="1" noResize="1" noEditPoints="1" noAdjustHandles="1" noChangeArrowheads="1" noChangeShapeType="1" noCrop="1"/>
          </p:cNvPicPr>
          <p:nvPr/>
        </p:nvPicPr>
        <p:blipFill>
          <a:blip r:embed="rId2"/>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140091A9-0BAF-D471-E303-192D21BF6EC1}"/>
              </a:ext>
            </a:extLst>
          </p:cNvPr>
          <p:cNvSpPr txBox="1">
            <a:spLocks noGrp="1" noRot="1" noMove="1" noResize="1" noEditPoints="1" noAdjustHandles="1" noChangeArrowheads="1" noChangeShapeType="1"/>
          </p:cNvSpPr>
          <p:nvPr/>
        </p:nvSpPr>
        <p:spPr>
          <a:xfrm>
            <a:off x="7729452" y="2603508"/>
            <a:ext cx="4296293" cy="738664"/>
          </a:xfrm>
          <a:prstGeom prst="rect">
            <a:avLst/>
          </a:prstGeom>
        </p:spPr>
        <p:txBody>
          <a:bodyPr vert="horz" wrap="square" lIns="0" tIns="0" rIns="0" bIns="0" rtlCol="0" anchor="t">
            <a:normAutofit fontScale="975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70C0"/>
                </a:solidFill>
                <a:effectLst/>
                <a:uLnTx/>
                <a:uFillTx/>
                <a:latin typeface="Aptos Display" panose="02110004020202020204"/>
                <a:ea typeface="+mn-ea"/>
                <a:cs typeface="Segoe UI" pitchFamily="34" charset="0"/>
              </a:rPr>
              <a:t>SQL Saturday Atlanta 2024</a:t>
            </a:r>
          </a:p>
        </p:txBody>
      </p:sp>
      <p:sp>
        <p:nvSpPr>
          <p:cNvPr id="6" name="Title 4">
            <a:extLst>
              <a:ext uri="{FF2B5EF4-FFF2-40B4-BE49-F238E27FC236}">
                <a16:creationId xmlns:a16="http://schemas.microsoft.com/office/drawing/2014/main" id="{4B20852E-9E57-66C5-C88B-6B6D14B02752}"/>
              </a:ext>
            </a:extLst>
          </p:cNvPr>
          <p:cNvSpPr txBox="1">
            <a:spLocks/>
          </p:cNvSpPr>
          <p:nvPr/>
        </p:nvSpPr>
        <p:spPr>
          <a:xfrm>
            <a:off x="445654" y="692533"/>
            <a:ext cx="3799126" cy="2552112"/>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rgbClr val="0070C0"/>
                </a:solidFill>
                <a:latin typeface="Aptos Display" panose="02110004020202020204"/>
              </a:rPr>
              <a:t>The PROCESS of Query Optimization</a:t>
            </a:r>
            <a:endParaRPr kumimoji="0" lang="en-US" sz="6000" b="0" i="0" u="none" strike="noStrike" kern="1200" cap="none" spc="0" normalizeH="0" baseline="0" noProof="0" dirty="0">
              <a:ln>
                <a:noFill/>
              </a:ln>
              <a:solidFill>
                <a:srgbClr val="0070C0"/>
              </a:solidFill>
              <a:effectLst/>
              <a:uLnTx/>
              <a:uFillTx/>
              <a:latin typeface="Aptos Display" panose="02110004020202020204"/>
              <a:ea typeface="+mj-ea"/>
              <a:cs typeface="+mj-cs"/>
            </a:endParaRPr>
          </a:p>
        </p:txBody>
      </p:sp>
      <p:sp>
        <p:nvSpPr>
          <p:cNvPr id="7" name="Subtitle 5">
            <a:extLst>
              <a:ext uri="{FF2B5EF4-FFF2-40B4-BE49-F238E27FC236}">
                <a16:creationId xmlns:a16="http://schemas.microsoft.com/office/drawing/2014/main" id="{7A1B7876-2DE6-96A3-D470-893A41DC0329}"/>
              </a:ext>
            </a:extLst>
          </p:cNvPr>
          <p:cNvSpPr txBox="1">
            <a:spLocks/>
          </p:cNvSpPr>
          <p:nvPr/>
        </p:nvSpPr>
        <p:spPr>
          <a:xfrm>
            <a:off x="445654" y="4643729"/>
            <a:ext cx="4107874" cy="1663670"/>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solidFill>
                  <a:srgbClr val="0070C0"/>
                </a:solidFill>
                <a:latin typeface="Aptos" panose="02110004020202020204"/>
              </a:rPr>
              <a:t>John Deardurff</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70C0"/>
                </a:solidFill>
                <a:effectLst/>
                <a:uLnTx/>
                <a:uFillTx/>
                <a:latin typeface="Aptos" panose="02110004020202020204"/>
                <a:ea typeface="+mn-ea"/>
                <a:cs typeface="Segoe UI" panose="020B0502040204020203" pitchFamily="34" charset="0"/>
              </a:rPr>
              <a:t>Cloud Solution Architect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solidFill>
                  <a:srgbClr val="0070C0"/>
                </a:solidFill>
                <a:latin typeface="Aptos" panose="02110004020202020204"/>
              </a:rPr>
              <a:t>Microsoft</a:t>
            </a:r>
            <a:endParaRPr kumimoji="0" lang="en-US" sz="2800" b="0" i="0" u="none" strike="noStrike" kern="1200" cap="none" spc="0" normalizeH="0" baseline="0" noProof="0" dirty="0">
              <a:ln>
                <a:noFill/>
              </a:ln>
              <a:solidFill>
                <a:srgbClr val="0070C0"/>
              </a:solidFill>
              <a:effectLst/>
              <a:uLnTx/>
              <a:uFillTx/>
              <a:latin typeface="Aptos" panose="02110004020202020204"/>
              <a:ea typeface="+mn-ea"/>
              <a:cs typeface="Segoe UI" panose="020B0502040204020203" pitchFamily="34" charset="0"/>
            </a:endParaRPr>
          </a:p>
        </p:txBody>
      </p:sp>
      <p:pic>
        <p:nvPicPr>
          <p:cNvPr id="8" name="Picture 2" descr="Navigation bar avatar">
            <a:extLst>
              <a:ext uri="{FF2B5EF4-FFF2-40B4-BE49-F238E27FC236}">
                <a16:creationId xmlns:a16="http://schemas.microsoft.com/office/drawing/2014/main" id="{F43F03C8-C904-F542-D146-706108B233FC}"/>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451273" y="323409"/>
            <a:ext cx="3481097" cy="2012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309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Straight Arrow Connector 96">
            <a:extLst>
              <a:ext uri="{FF2B5EF4-FFF2-40B4-BE49-F238E27FC236}">
                <a16:creationId xmlns:a16="http://schemas.microsoft.com/office/drawing/2014/main" id="{8F659F36-9830-434E-9B97-86AEAA00FDCF}"/>
              </a:ext>
            </a:extLst>
          </p:cNvPr>
          <p:cNvCxnSpPr>
            <a:cxnSpLocks/>
            <a:stCxn id="3" idx="3"/>
            <a:endCxn id="33" idx="1"/>
          </p:cNvCxnSpPr>
          <p:nvPr/>
        </p:nvCxnSpPr>
        <p:spPr>
          <a:xfrm>
            <a:off x="2623023" y="857078"/>
            <a:ext cx="1650382" cy="1909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CD9012-6259-416C-98C6-11C004C48243}"/>
              </a:ext>
            </a:extLst>
          </p:cNvPr>
          <p:cNvCxnSpPr>
            <a:cxnSpLocks/>
          </p:cNvCxnSpPr>
          <p:nvPr/>
        </p:nvCxnSpPr>
        <p:spPr>
          <a:xfrm flipH="1">
            <a:off x="3482244" y="4449447"/>
            <a:ext cx="5828" cy="1278857"/>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A1A4D67-72F2-4D30-8FDD-69F85EDF06D3}"/>
              </a:ext>
            </a:extLst>
          </p:cNvPr>
          <p:cNvCxnSpPr>
            <a:cxnSpLocks/>
            <a:stCxn id="52" idx="3"/>
            <a:endCxn id="59" idx="1"/>
          </p:cNvCxnSpPr>
          <p:nvPr/>
        </p:nvCxnSpPr>
        <p:spPr>
          <a:xfrm>
            <a:off x="2592929" y="4634115"/>
            <a:ext cx="1808499" cy="0"/>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FFEA503-DD02-4332-923E-962BB8AEC1F3}"/>
              </a:ext>
            </a:extLst>
          </p:cNvPr>
          <p:cNvCxnSpPr>
            <a:cxnSpLocks/>
            <a:stCxn id="3" idx="2"/>
            <a:endCxn id="52" idx="0"/>
          </p:cNvCxnSpPr>
          <p:nvPr/>
        </p:nvCxnSpPr>
        <p:spPr>
          <a:xfrm flipH="1">
            <a:off x="1638876" y="1466618"/>
            <a:ext cx="30094" cy="2516563"/>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273405" y="583789"/>
            <a:ext cx="2133600" cy="584775"/>
          </a:xfrm>
          <a:prstGeom prst="rect">
            <a:avLst/>
          </a:prstGeom>
          <a:solidFill>
            <a:schemeClr val="bg2"/>
          </a:solidFill>
          <a:ln w="28575">
            <a:solidFill>
              <a:schemeClr val="accent4">
                <a:lumMod val="50000"/>
              </a:schemeClr>
            </a:solidFill>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Query Plan Created</a:t>
            </a:r>
            <a:endParaRPr lang="en-US" sz="16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36" name="Rectangle 35"/>
          <p:cNvSpPr/>
          <p:nvPr/>
        </p:nvSpPr>
        <p:spPr>
          <a:xfrm>
            <a:off x="881758" y="2314632"/>
            <a:ext cx="1573750"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Query Simplification </a:t>
            </a:r>
          </a:p>
        </p:txBody>
      </p:sp>
      <p:sp>
        <p:nvSpPr>
          <p:cNvPr id="3" name="Diamond 2">
            <a:extLst>
              <a:ext uri="{FF2B5EF4-FFF2-40B4-BE49-F238E27FC236}">
                <a16:creationId xmlns:a16="http://schemas.microsoft.com/office/drawing/2014/main" id="{849A8528-9114-445C-997C-50C417C4C5CF}"/>
              </a:ext>
            </a:extLst>
          </p:cNvPr>
          <p:cNvSpPr/>
          <p:nvPr/>
        </p:nvSpPr>
        <p:spPr>
          <a:xfrm>
            <a:off x="714916" y="247538"/>
            <a:ext cx="1908107" cy="1219080"/>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68390" y="704393"/>
            <a:ext cx="1462889" cy="469838"/>
          </a:xfrm>
          <a:prstGeom prst="rect">
            <a:avLst/>
          </a:prstGeom>
          <a:noFill/>
          <a:ln>
            <a:noFill/>
          </a:ln>
        </p:spPr>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Trivial Plan?</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44" name="Rectangle 43">
            <a:extLst>
              <a:ext uri="{FF2B5EF4-FFF2-40B4-BE49-F238E27FC236}">
                <a16:creationId xmlns:a16="http://schemas.microsoft.com/office/drawing/2014/main" id="{8AAD7390-5F86-423E-A98D-A203AC926974}"/>
              </a:ext>
            </a:extLst>
          </p:cNvPr>
          <p:cNvSpPr/>
          <p:nvPr/>
        </p:nvSpPr>
        <p:spPr>
          <a:xfrm rot="5400000" flipH="1">
            <a:off x="1454208" y="1385428"/>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sp>
        <p:nvSpPr>
          <p:cNvPr id="52" name="Diamond 51">
            <a:extLst>
              <a:ext uri="{FF2B5EF4-FFF2-40B4-BE49-F238E27FC236}">
                <a16:creationId xmlns:a16="http://schemas.microsoft.com/office/drawing/2014/main" id="{8CFD652D-F492-46B8-B587-607E3A0D78C5}"/>
              </a:ext>
            </a:extLst>
          </p:cNvPr>
          <p:cNvSpPr/>
          <p:nvPr/>
        </p:nvSpPr>
        <p:spPr>
          <a:xfrm>
            <a:off x="684822" y="3983181"/>
            <a:ext cx="1908107" cy="1301867"/>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996B835-EDA1-46FE-8C5E-92EC24D4D419}"/>
              </a:ext>
            </a:extLst>
          </p:cNvPr>
          <p:cNvSpPr/>
          <p:nvPr/>
        </p:nvSpPr>
        <p:spPr>
          <a:xfrm>
            <a:off x="886500" y="4449446"/>
            <a:ext cx="1537017" cy="707886"/>
          </a:xfrm>
          <a:prstGeom prst="rect">
            <a:avLst/>
          </a:prstGeom>
          <a:noFill/>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Simple Query Tables &lt;= 3</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55" name="Rectangle 54">
            <a:extLst>
              <a:ext uri="{FF2B5EF4-FFF2-40B4-BE49-F238E27FC236}">
                <a16:creationId xmlns:a16="http://schemas.microsoft.com/office/drawing/2014/main" id="{D74E413A-A81D-4E30-81CF-CB5F6F5604EA}"/>
              </a:ext>
            </a:extLst>
          </p:cNvPr>
          <p:cNvSpPr/>
          <p:nvPr/>
        </p:nvSpPr>
        <p:spPr>
          <a:xfrm rot="5400000" flipH="1">
            <a:off x="3264983" y="411580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57" name="Rectangle 56">
            <a:extLst>
              <a:ext uri="{FF2B5EF4-FFF2-40B4-BE49-F238E27FC236}">
                <a16:creationId xmlns:a16="http://schemas.microsoft.com/office/drawing/2014/main" id="{DCC6A5F7-C955-4A96-9554-8AA8E1E22204}"/>
              </a:ext>
            </a:extLst>
          </p:cNvPr>
          <p:cNvSpPr/>
          <p:nvPr/>
        </p:nvSpPr>
        <p:spPr>
          <a:xfrm>
            <a:off x="2620289" y="4989640"/>
            <a:ext cx="1647063"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0 Transactional Processing</a:t>
            </a:r>
          </a:p>
        </p:txBody>
      </p:sp>
      <p:sp>
        <p:nvSpPr>
          <p:cNvPr id="59" name="Diamond 58">
            <a:extLst>
              <a:ext uri="{FF2B5EF4-FFF2-40B4-BE49-F238E27FC236}">
                <a16:creationId xmlns:a16="http://schemas.microsoft.com/office/drawing/2014/main" id="{0476B831-DAE6-4FF5-85B0-9270CF02A2A7}"/>
              </a:ext>
            </a:extLst>
          </p:cNvPr>
          <p:cNvSpPr/>
          <p:nvPr/>
        </p:nvSpPr>
        <p:spPr>
          <a:xfrm>
            <a:off x="4401428" y="3872063"/>
            <a:ext cx="1908107" cy="152410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03BA788-C5B1-4865-B457-3E5B5ACAC61D}"/>
              </a:ext>
            </a:extLst>
          </p:cNvPr>
          <p:cNvSpPr/>
          <p:nvPr/>
        </p:nvSpPr>
        <p:spPr>
          <a:xfrm>
            <a:off x="4562050" y="4485315"/>
            <a:ext cx="1586862" cy="523220"/>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&lt; 0.2</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cxnSp>
        <p:nvCxnSpPr>
          <p:cNvPr id="160" name="Straight Arrow Connector 159">
            <a:extLst>
              <a:ext uri="{FF2B5EF4-FFF2-40B4-BE49-F238E27FC236}">
                <a16:creationId xmlns:a16="http://schemas.microsoft.com/office/drawing/2014/main" id="{2C81FCAF-943E-487E-8C37-DF90BE46EF4D}"/>
              </a:ext>
            </a:extLst>
          </p:cNvPr>
          <p:cNvCxnSpPr>
            <a:cxnSpLocks/>
            <a:stCxn id="59" idx="0"/>
            <a:endCxn id="33" idx="2"/>
          </p:cNvCxnSpPr>
          <p:nvPr/>
        </p:nvCxnSpPr>
        <p:spPr>
          <a:xfrm flipH="1" flipV="1">
            <a:off x="5340205" y="1168564"/>
            <a:ext cx="15277" cy="270349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4848555C-1EF7-447C-854C-405A99DAAD11}"/>
              </a:ext>
            </a:extLst>
          </p:cNvPr>
          <p:cNvSpPr/>
          <p:nvPr/>
        </p:nvSpPr>
        <p:spPr>
          <a:xfrm>
            <a:off x="5982017" y="5644326"/>
            <a:ext cx="2412301"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1a</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Quick Serial Plans</a:t>
            </a:r>
          </a:p>
        </p:txBody>
      </p:sp>
      <p:cxnSp>
        <p:nvCxnSpPr>
          <p:cNvPr id="184" name="Connector: Elbow 183">
            <a:extLst>
              <a:ext uri="{FF2B5EF4-FFF2-40B4-BE49-F238E27FC236}">
                <a16:creationId xmlns:a16="http://schemas.microsoft.com/office/drawing/2014/main" id="{FA121CAD-37E2-4547-A44B-00E1BDB867B7}"/>
              </a:ext>
            </a:extLst>
          </p:cNvPr>
          <p:cNvCxnSpPr>
            <a:cxnSpLocks/>
            <a:stCxn id="188" idx="0"/>
            <a:endCxn id="32" idx="3"/>
          </p:cNvCxnSpPr>
          <p:nvPr/>
        </p:nvCxnSpPr>
        <p:spPr>
          <a:xfrm rot="16200000" flipV="1">
            <a:off x="5721901" y="2093480"/>
            <a:ext cx="884454" cy="2026131"/>
          </a:xfrm>
          <a:prstGeom prst="bentConnector4">
            <a:avLst>
              <a:gd name="adj1" fmla="val 94844"/>
              <a:gd name="adj2" fmla="val 10034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188" name="Diamond 187">
            <a:extLst>
              <a:ext uri="{FF2B5EF4-FFF2-40B4-BE49-F238E27FC236}">
                <a16:creationId xmlns:a16="http://schemas.microsoft.com/office/drawing/2014/main" id="{C9ECA942-697A-4FB5-8B5B-CE1655965658}"/>
              </a:ext>
            </a:extLst>
          </p:cNvPr>
          <p:cNvSpPr/>
          <p:nvPr/>
        </p:nvSpPr>
        <p:spPr>
          <a:xfrm>
            <a:off x="6223139" y="3548773"/>
            <a:ext cx="1908107" cy="144506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55EA44B2-AC6C-4A1E-8BA9-4D4384B3CE58}"/>
              </a:ext>
            </a:extLst>
          </p:cNvPr>
          <p:cNvSpPr/>
          <p:nvPr/>
        </p:nvSpPr>
        <p:spPr>
          <a:xfrm>
            <a:off x="6394737" y="3925705"/>
            <a:ext cx="1586862" cy="892552"/>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&lt; 1.0</a:t>
            </a:r>
          </a:p>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or</a:t>
            </a:r>
          </a:p>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  MAXDOP = 1</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cxnSp>
        <p:nvCxnSpPr>
          <p:cNvPr id="191" name="Straight Arrow Connector 190">
            <a:extLst>
              <a:ext uri="{FF2B5EF4-FFF2-40B4-BE49-F238E27FC236}">
                <a16:creationId xmlns:a16="http://schemas.microsoft.com/office/drawing/2014/main" id="{A23D3479-1497-4379-AB6C-78A78BD7AD46}"/>
              </a:ext>
            </a:extLst>
          </p:cNvPr>
          <p:cNvCxnSpPr>
            <a:cxnSpLocks/>
            <a:stCxn id="171" idx="0"/>
            <a:endCxn id="188" idx="2"/>
          </p:cNvCxnSpPr>
          <p:nvPr/>
        </p:nvCxnSpPr>
        <p:spPr>
          <a:xfrm flipH="1" flipV="1">
            <a:off x="7177193" y="4993837"/>
            <a:ext cx="10975" cy="65048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5" name="Diamond 194">
            <a:extLst>
              <a:ext uri="{FF2B5EF4-FFF2-40B4-BE49-F238E27FC236}">
                <a16:creationId xmlns:a16="http://schemas.microsoft.com/office/drawing/2014/main" id="{E3F52F2A-5E12-4C51-95DA-DC73E1940B72}"/>
              </a:ext>
            </a:extLst>
          </p:cNvPr>
          <p:cNvSpPr/>
          <p:nvPr/>
        </p:nvSpPr>
        <p:spPr>
          <a:xfrm>
            <a:off x="9140597" y="3509253"/>
            <a:ext cx="1908107" cy="152410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A7D7C03B-9169-442D-BEC3-6B5CA7D3C6D9}"/>
              </a:ext>
            </a:extLst>
          </p:cNvPr>
          <p:cNvSpPr/>
          <p:nvPr/>
        </p:nvSpPr>
        <p:spPr>
          <a:xfrm>
            <a:off x="9330514" y="3948791"/>
            <a:ext cx="1586862" cy="892552"/>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&gt; Cost Threshold for Parallelism</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214" name="Rectangle 213">
            <a:extLst>
              <a:ext uri="{FF2B5EF4-FFF2-40B4-BE49-F238E27FC236}">
                <a16:creationId xmlns:a16="http://schemas.microsoft.com/office/drawing/2014/main" id="{184F14A7-0199-4D95-B025-7F8A70B7C318}"/>
              </a:ext>
            </a:extLst>
          </p:cNvPr>
          <p:cNvSpPr/>
          <p:nvPr/>
        </p:nvSpPr>
        <p:spPr>
          <a:xfrm>
            <a:off x="8742322" y="1547614"/>
            <a:ext cx="2087684"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1b</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Quick Parallel Plans</a:t>
            </a:r>
          </a:p>
        </p:txBody>
      </p:sp>
      <p:cxnSp>
        <p:nvCxnSpPr>
          <p:cNvPr id="220" name="Straight Arrow Connector 219">
            <a:extLst>
              <a:ext uri="{FF2B5EF4-FFF2-40B4-BE49-F238E27FC236}">
                <a16:creationId xmlns:a16="http://schemas.microsoft.com/office/drawing/2014/main" id="{64A655B8-BA65-4341-A2A1-BBFA4658ABA9}"/>
              </a:ext>
            </a:extLst>
          </p:cNvPr>
          <p:cNvCxnSpPr>
            <a:cxnSpLocks/>
            <a:stCxn id="188" idx="3"/>
            <a:endCxn id="195" idx="1"/>
          </p:cNvCxnSpPr>
          <p:nvPr/>
        </p:nvCxnSpPr>
        <p:spPr>
          <a:xfrm>
            <a:off x="8131246" y="4271305"/>
            <a:ext cx="1009351" cy="0"/>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1A90BC37-524F-4CA3-97BA-7F47FA46F2CB}"/>
              </a:ext>
            </a:extLst>
          </p:cNvPr>
          <p:cNvCxnSpPr>
            <a:cxnSpLocks/>
            <a:stCxn id="214" idx="0"/>
            <a:endCxn id="212" idx="3"/>
          </p:cNvCxnSpPr>
          <p:nvPr/>
        </p:nvCxnSpPr>
        <p:spPr>
          <a:xfrm rot="16200000" flipV="1">
            <a:off x="9200693" y="962142"/>
            <a:ext cx="608302" cy="562641"/>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C2C07487-B237-48B6-9ADA-DACA6B30D133}"/>
              </a:ext>
            </a:extLst>
          </p:cNvPr>
          <p:cNvSpPr/>
          <p:nvPr/>
        </p:nvSpPr>
        <p:spPr>
          <a:xfrm rot="5400000" flipH="1">
            <a:off x="8366725" y="335434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cxnSp>
        <p:nvCxnSpPr>
          <p:cNvPr id="264" name="Connector: Elbow 263">
            <a:extLst>
              <a:ext uri="{FF2B5EF4-FFF2-40B4-BE49-F238E27FC236}">
                <a16:creationId xmlns:a16="http://schemas.microsoft.com/office/drawing/2014/main" id="{DCDC2A1F-0954-42AB-8A8E-FAA4EDBDCFD8}"/>
              </a:ext>
            </a:extLst>
          </p:cNvPr>
          <p:cNvCxnSpPr>
            <a:cxnSpLocks/>
            <a:stCxn id="195" idx="3"/>
            <a:endCxn id="214" idx="3"/>
          </p:cNvCxnSpPr>
          <p:nvPr/>
        </p:nvCxnSpPr>
        <p:spPr>
          <a:xfrm flipH="1" flipV="1">
            <a:off x="10830006" y="1916946"/>
            <a:ext cx="218698" cy="2354359"/>
          </a:xfrm>
          <a:prstGeom prst="bentConnector3">
            <a:avLst>
              <a:gd name="adj1" fmla="val -104528"/>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D4667298-7E21-4364-94B2-673E7E20CFF4}"/>
              </a:ext>
            </a:extLst>
          </p:cNvPr>
          <p:cNvCxnSpPr>
            <a:cxnSpLocks/>
            <a:stCxn id="195" idx="0"/>
            <a:endCxn id="212" idx="2"/>
          </p:cNvCxnSpPr>
          <p:nvPr/>
        </p:nvCxnSpPr>
        <p:spPr>
          <a:xfrm rot="16200000" flipV="1">
            <a:off x="7955708" y="1370310"/>
            <a:ext cx="2200609" cy="2077278"/>
          </a:xfrm>
          <a:prstGeom prst="bentConnector3">
            <a:avLst>
              <a:gd name="adj1" fmla="val 30273"/>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F1CE439-8672-4436-9EF2-676C20724F6B}"/>
              </a:ext>
            </a:extLst>
          </p:cNvPr>
          <p:cNvCxnSpPr>
            <a:cxnSpLocks/>
            <a:stCxn id="52" idx="2"/>
            <a:endCxn id="171" idx="1"/>
          </p:cNvCxnSpPr>
          <p:nvPr/>
        </p:nvCxnSpPr>
        <p:spPr>
          <a:xfrm rot="16200000" flipH="1">
            <a:off x="3500002" y="3423921"/>
            <a:ext cx="620888" cy="4343141"/>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42D51B2-7C27-49FD-9363-0584F05DCC93}"/>
              </a:ext>
            </a:extLst>
          </p:cNvPr>
          <p:cNvCxnSpPr>
            <a:cxnSpLocks/>
            <a:stCxn id="59" idx="2"/>
            <a:endCxn id="171" idx="1"/>
          </p:cNvCxnSpPr>
          <p:nvPr/>
        </p:nvCxnSpPr>
        <p:spPr>
          <a:xfrm rot="16200000" flipH="1">
            <a:off x="5413865" y="5337783"/>
            <a:ext cx="509769" cy="626535"/>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0C37759-5105-46EF-9154-8B63D030B3BA}"/>
              </a:ext>
            </a:extLst>
          </p:cNvPr>
          <p:cNvSpPr/>
          <p:nvPr/>
        </p:nvSpPr>
        <p:spPr>
          <a:xfrm rot="5400000" flipH="1">
            <a:off x="1454208" y="5288970"/>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sp>
        <p:nvSpPr>
          <p:cNvPr id="28" name="Rectangle 27"/>
          <p:cNvSpPr/>
          <p:nvPr/>
        </p:nvSpPr>
        <p:spPr>
          <a:xfrm rot="5400000" flipH="1">
            <a:off x="3122922" y="338768"/>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225" name="Rectangle 224">
            <a:extLst>
              <a:ext uri="{FF2B5EF4-FFF2-40B4-BE49-F238E27FC236}">
                <a16:creationId xmlns:a16="http://schemas.microsoft.com/office/drawing/2014/main" id="{812FDB37-DBE8-4158-BB3F-D5572BB616F1}"/>
              </a:ext>
            </a:extLst>
          </p:cNvPr>
          <p:cNvSpPr/>
          <p:nvPr/>
        </p:nvSpPr>
        <p:spPr>
          <a:xfrm rot="5400000" flipH="1">
            <a:off x="8892252" y="2338209"/>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grpSp>
        <p:nvGrpSpPr>
          <p:cNvPr id="31" name="Group 30">
            <a:extLst>
              <a:ext uri="{FF2B5EF4-FFF2-40B4-BE49-F238E27FC236}">
                <a16:creationId xmlns:a16="http://schemas.microsoft.com/office/drawing/2014/main" id="{7A1BAA25-F82B-4E06-8822-B2DC242C1A7F}"/>
              </a:ext>
            </a:extLst>
          </p:cNvPr>
          <p:cNvGrpSpPr/>
          <p:nvPr/>
        </p:nvGrpSpPr>
        <p:grpSpPr>
          <a:xfrm>
            <a:off x="2612225" y="1732525"/>
            <a:ext cx="2239407" cy="2114720"/>
            <a:chOff x="2521542" y="1265395"/>
            <a:chExt cx="2239407" cy="2114720"/>
          </a:xfrm>
        </p:grpSpPr>
        <p:pic>
          <p:nvPicPr>
            <p:cNvPr id="30" name="Graphic 29" descr="Gears with solid fill">
              <a:extLst>
                <a:ext uri="{FF2B5EF4-FFF2-40B4-BE49-F238E27FC236}">
                  <a16:creationId xmlns:a16="http://schemas.microsoft.com/office/drawing/2014/main" id="{6A3AE3CE-A8C9-41B6-8A27-C663BEDDFE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1542" y="1265395"/>
              <a:ext cx="2114720" cy="2114720"/>
            </a:xfrm>
            <a:prstGeom prst="rect">
              <a:avLst/>
            </a:prstGeom>
          </p:spPr>
        </p:pic>
        <p:sp>
          <p:nvSpPr>
            <p:cNvPr id="27" name="TextBox 26">
              <a:extLst>
                <a:ext uri="{FF2B5EF4-FFF2-40B4-BE49-F238E27FC236}">
                  <a16:creationId xmlns:a16="http://schemas.microsoft.com/office/drawing/2014/main" id="{3E641136-A303-4E3A-918F-79ADC15EB289}"/>
                </a:ext>
              </a:extLst>
            </p:cNvPr>
            <p:cNvSpPr txBox="1"/>
            <p:nvPr/>
          </p:nvSpPr>
          <p:spPr>
            <a:xfrm>
              <a:off x="2529737" y="1525646"/>
              <a:ext cx="2231212" cy="1569660"/>
            </a:xfrm>
            <a:prstGeom prst="rect">
              <a:avLst/>
            </a:prstGeom>
            <a:noFill/>
          </p:spPr>
          <p:txBody>
            <a:bodyPr wrap="square" rtlCol="0">
              <a:spAutoFit/>
            </a:bodyPr>
            <a:lstStyle/>
            <a:p>
              <a:pPr algn="ctr"/>
              <a:r>
                <a:rPr lang="en-US" sz="3200" b="1" dirty="0"/>
                <a:t>Query Optimizer Phases</a:t>
              </a:r>
            </a:p>
          </p:txBody>
        </p:sp>
      </p:grpSp>
      <p:sp>
        <p:nvSpPr>
          <p:cNvPr id="32" name="Rectangle 31">
            <a:extLst>
              <a:ext uri="{FF2B5EF4-FFF2-40B4-BE49-F238E27FC236}">
                <a16:creationId xmlns:a16="http://schemas.microsoft.com/office/drawing/2014/main" id="{6B543D5E-256A-4083-A61A-78AC984CB1B3}"/>
              </a:ext>
            </a:extLst>
          </p:cNvPr>
          <p:cNvSpPr/>
          <p:nvPr/>
        </p:nvSpPr>
        <p:spPr>
          <a:xfrm flipH="1">
            <a:off x="5151062" y="2146009"/>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34" name="Rectangle 33">
            <a:extLst>
              <a:ext uri="{FF2B5EF4-FFF2-40B4-BE49-F238E27FC236}">
                <a16:creationId xmlns:a16="http://schemas.microsoft.com/office/drawing/2014/main" id="{7FBE9478-EF97-4277-9F01-9EB8D1FE7BAF}"/>
              </a:ext>
            </a:extLst>
          </p:cNvPr>
          <p:cNvSpPr/>
          <p:nvPr/>
        </p:nvSpPr>
        <p:spPr>
          <a:xfrm flipH="1">
            <a:off x="11076411" y="256677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pic>
        <p:nvPicPr>
          <p:cNvPr id="4" name="Picture 3" descr="Logo&#10;&#10;Description automatically generated">
            <a:extLst>
              <a:ext uri="{FF2B5EF4-FFF2-40B4-BE49-F238E27FC236}">
                <a16:creationId xmlns:a16="http://schemas.microsoft.com/office/drawing/2014/main" id="{F341218A-1901-4E27-8F65-91B1292C18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3523" y="5299122"/>
            <a:ext cx="1742254" cy="954496"/>
          </a:xfrm>
          <a:prstGeom prst="rect">
            <a:avLst/>
          </a:prstGeom>
        </p:spPr>
      </p:pic>
      <p:cxnSp>
        <p:nvCxnSpPr>
          <p:cNvPr id="254" name="Connector: Elbow 253">
            <a:extLst>
              <a:ext uri="{FF2B5EF4-FFF2-40B4-BE49-F238E27FC236}">
                <a16:creationId xmlns:a16="http://schemas.microsoft.com/office/drawing/2014/main" id="{1030E608-FC28-4BA5-BEA7-973F6FEC2C5E}"/>
              </a:ext>
            </a:extLst>
          </p:cNvPr>
          <p:cNvCxnSpPr>
            <a:cxnSpLocks/>
            <a:endCxn id="33" idx="3"/>
          </p:cNvCxnSpPr>
          <p:nvPr/>
        </p:nvCxnSpPr>
        <p:spPr>
          <a:xfrm rot="10800000" flipV="1">
            <a:off x="6407006" y="875863"/>
            <a:ext cx="587871" cy="314"/>
          </a:xfrm>
          <a:prstGeom prst="bentConnector3">
            <a:avLst>
              <a:gd name="adj1" fmla="val 50000"/>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12" name="Rectangle 211">
            <a:extLst>
              <a:ext uri="{FF2B5EF4-FFF2-40B4-BE49-F238E27FC236}">
                <a16:creationId xmlns:a16="http://schemas.microsoft.com/office/drawing/2014/main" id="{04664B1E-4EE7-44F8-9E29-B21950A1FD4C}"/>
              </a:ext>
            </a:extLst>
          </p:cNvPr>
          <p:cNvSpPr/>
          <p:nvPr/>
        </p:nvSpPr>
        <p:spPr>
          <a:xfrm>
            <a:off x="6811222" y="569980"/>
            <a:ext cx="2412301"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2 </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Compare Plans and Full Optimization</a:t>
            </a:r>
          </a:p>
        </p:txBody>
      </p:sp>
      <p:sp>
        <p:nvSpPr>
          <p:cNvPr id="5" name="Rectangle 4">
            <a:extLst>
              <a:ext uri="{FF2B5EF4-FFF2-40B4-BE49-F238E27FC236}">
                <a16:creationId xmlns:a16="http://schemas.microsoft.com/office/drawing/2014/main" id="{DF111E63-4753-4E4C-AD8B-EA3AA24F197D}"/>
              </a:ext>
            </a:extLst>
          </p:cNvPr>
          <p:cNvSpPr/>
          <p:nvPr/>
        </p:nvSpPr>
        <p:spPr>
          <a:xfrm>
            <a:off x="873563" y="2950233"/>
            <a:ext cx="1573750"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Statistics Loaded </a:t>
            </a:r>
          </a:p>
        </p:txBody>
      </p:sp>
    </p:spTree>
    <p:extLst>
      <p:ext uri="{BB962C8B-B14F-4D97-AF65-F5344CB8AC3E}">
        <p14:creationId xmlns:p14="http://schemas.microsoft.com/office/powerpoint/2010/main" val="394837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829D1EC-E3E0-4457-9E80-A49963D51023}"/>
              </a:ext>
            </a:extLst>
          </p:cNvPr>
          <p:cNvGraphicFramePr/>
          <p:nvPr>
            <p:extLst>
              <p:ext uri="{D42A27DB-BD31-4B8C-83A1-F6EECF244321}">
                <p14:modId xmlns:p14="http://schemas.microsoft.com/office/powerpoint/2010/main" val="2712931031"/>
              </p:ext>
            </p:extLst>
          </p:nvPr>
        </p:nvGraphicFramePr>
        <p:xfrm>
          <a:off x="535259" y="857260"/>
          <a:ext cx="11117765" cy="5384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67EA4E03-4FFD-4170-A431-6404A9119734}"/>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4400" dirty="0">
                <a:solidFill>
                  <a:schemeClr val="accent4">
                    <a:lumMod val="75000"/>
                  </a:schemeClr>
                </a:solidFill>
              </a:rPr>
              <a:t>Query Simplification phases</a:t>
            </a:r>
          </a:p>
        </p:txBody>
      </p:sp>
    </p:spTree>
    <p:extLst>
      <p:ext uri="{BB962C8B-B14F-4D97-AF65-F5344CB8AC3E}">
        <p14:creationId xmlns:p14="http://schemas.microsoft.com/office/powerpoint/2010/main" val="542595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Straight Arrow Connector 96">
            <a:extLst>
              <a:ext uri="{FF2B5EF4-FFF2-40B4-BE49-F238E27FC236}">
                <a16:creationId xmlns:a16="http://schemas.microsoft.com/office/drawing/2014/main" id="{8F659F36-9830-434E-9B97-86AEAA00FDCF}"/>
              </a:ext>
            </a:extLst>
          </p:cNvPr>
          <p:cNvCxnSpPr>
            <a:cxnSpLocks/>
            <a:stCxn id="3" idx="3"/>
            <a:endCxn id="33" idx="1"/>
          </p:cNvCxnSpPr>
          <p:nvPr/>
        </p:nvCxnSpPr>
        <p:spPr>
          <a:xfrm>
            <a:off x="2623023" y="857078"/>
            <a:ext cx="1650382" cy="1909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CD9012-6259-416C-98C6-11C004C48243}"/>
              </a:ext>
            </a:extLst>
          </p:cNvPr>
          <p:cNvCxnSpPr>
            <a:cxnSpLocks/>
          </p:cNvCxnSpPr>
          <p:nvPr/>
        </p:nvCxnSpPr>
        <p:spPr>
          <a:xfrm flipH="1">
            <a:off x="3471358" y="4449447"/>
            <a:ext cx="5828" cy="1278857"/>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A1A4D67-72F2-4D30-8FDD-69F85EDF06D3}"/>
              </a:ext>
            </a:extLst>
          </p:cNvPr>
          <p:cNvCxnSpPr>
            <a:cxnSpLocks/>
            <a:stCxn id="52" idx="3"/>
            <a:endCxn id="59" idx="1"/>
          </p:cNvCxnSpPr>
          <p:nvPr/>
        </p:nvCxnSpPr>
        <p:spPr>
          <a:xfrm>
            <a:off x="2592929" y="4634115"/>
            <a:ext cx="1808499" cy="0"/>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FFEA503-DD02-4332-923E-962BB8AEC1F3}"/>
              </a:ext>
            </a:extLst>
          </p:cNvPr>
          <p:cNvCxnSpPr>
            <a:cxnSpLocks/>
            <a:stCxn id="3" idx="2"/>
            <a:endCxn id="52" idx="0"/>
          </p:cNvCxnSpPr>
          <p:nvPr/>
        </p:nvCxnSpPr>
        <p:spPr>
          <a:xfrm flipH="1">
            <a:off x="1638876" y="1466618"/>
            <a:ext cx="30094" cy="2516563"/>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273405" y="583789"/>
            <a:ext cx="2133600" cy="584775"/>
          </a:xfrm>
          <a:prstGeom prst="rect">
            <a:avLst/>
          </a:prstGeom>
          <a:solidFill>
            <a:schemeClr val="bg2"/>
          </a:solidFill>
          <a:ln w="28575">
            <a:solidFill>
              <a:schemeClr val="accent4">
                <a:lumMod val="50000"/>
              </a:schemeClr>
            </a:solidFill>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Query Plan Created</a:t>
            </a:r>
            <a:endParaRPr lang="en-US" sz="16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36" name="Rectangle 35"/>
          <p:cNvSpPr/>
          <p:nvPr/>
        </p:nvSpPr>
        <p:spPr>
          <a:xfrm>
            <a:off x="881758" y="2314632"/>
            <a:ext cx="1573750"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Query Simplification </a:t>
            </a:r>
          </a:p>
        </p:txBody>
      </p:sp>
      <p:sp>
        <p:nvSpPr>
          <p:cNvPr id="3" name="Diamond 2">
            <a:extLst>
              <a:ext uri="{FF2B5EF4-FFF2-40B4-BE49-F238E27FC236}">
                <a16:creationId xmlns:a16="http://schemas.microsoft.com/office/drawing/2014/main" id="{849A8528-9114-445C-997C-50C417C4C5CF}"/>
              </a:ext>
            </a:extLst>
          </p:cNvPr>
          <p:cNvSpPr/>
          <p:nvPr/>
        </p:nvSpPr>
        <p:spPr>
          <a:xfrm>
            <a:off x="714916" y="247538"/>
            <a:ext cx="1908107" cy="1219080"/>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68390" y="704393"/>
            <a:ext cx="1462889" cy="469838"/>
          </a:xfrm>
          <a:prstGeom prst="rect">
            <a:avLst/>
          </a:prstGeom>
          <a:noFill/>
          <a:ln>
            <a:noFill/>
          </a:ln>
        </p:spPr>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Trivial Plan?</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44" name="Rectangle 43">
            <a:extLst>
              <a:ext uri="{FF2B5EF4-FFF2-40B4-BE49-F238E27FC236}">
                <a16:creationId xmlns:a16="http://schemas.microsoft.com/office/drawing/2014/main" id="{8AAD7390-5F86-423E-A98D-A203AC926974}"/>
              </a:ext>
            </a:extLst>
          </p:cNvPr>
          <p:cNvSpPr/>
          <p:nvPr/>
        </p:nvSpPr>
        <p:spPr>
          <a:xfrm rot="5400000" flipH="1">
            <a:off x="1454208" y="1385428"/>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sp>
        <p:nvSpPr>
          <p:cNvPr id="52" name="Diamond 51">
            <a:extLst>
              <a:ext uri="{FF2B5EF4-FFF2-40B4-BE49-F238E27FC236}">
                <a16:creationId xmlns:a16="http://schemas.microsoft.com/office/drawing/2014/main" id="{8CFD652D-F492-46B8-B587-607E3A0D78C5}"/>
              </a:ext>
            </a:extLst>
          </p:cNvPr>
          <p:cNvSpPr/>
          <p:nvPr/>
        </p:nvSpPr>
        <p:spPr>
          <a:xfrm>
            <a:off x="684822" y="3983181"/>
            <a:ext cx="1908107" cy="1301867"/>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996B835-EDA1-46FE-8C5E-92EC24D4D419}"/>
              </a:ext>
            </a:extLst>
          </p:cNvPr>
          <p:cNvSpPr/>
          <p:nvPr/>
        </p:nvSpPr>
        <p:spPr>
          <a:xfrm>
            <a:off x="886500" y="4449446"/>
            <a:ext cx="1537017" cy="707886"/>
          </a:xfrm>
          <a:prstGeom prst="rect">
            <a:avLst/>
          </a:prstGeom>
          <a:noFill/>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Simple Query Tables &lt;= 3</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55" name="Rectangle 54">
            <a:extLst>
              <a:ext uri="{FF2B5EF4-FFF2-40B4-BE49-F238E27FC236}">
                <a16:creationId xmlns:a16="http://schemas.microsoft.com/office/drawing/2014/main" id="{D74E413A-A81D-4E30-81CF-CB5F6F5604EA}"/>
              </a:ext>
            </a:extLst>
          </p:cNvPr>
          <p:cNvSpPr/>
          <p:nvPr/>
        </p:nvSpPr>
        <p:spPr>
          <a:xfrm rot="5400000" flipH="1">
            <a:off x="3264983" y="411580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57" name="Rectangle 56">
            <a:extLst>
              <a:ext uri="{FF2B5EF4-FFF2-40B4-BE49-F238E27FC236}">
                <a16:creationId xmlns:a16="http://schemas.microsoft.com/office/drawing/2014/main" id="{DCC6A5F7-C955-4A96-9554-8AA8E1E22204}"/>
              </a:ext>
            </a:extLst>
          </p:cNvPr>
          <p:cNvSpPr/>
          <p:nvPr/>
        </p:nvSpPr>
        <p:spPr>
          <a:xfrm>
            <a:off x="2620289" y="4989640"/>
            <a:ext cx="1647063"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0 Transactional Processing</a:t>
            </a:r>
          </a:p>
        </p:txBody>
      </p:sp>
      <p:sp>
        <p:nvSpPr>
          <p:cNvPr id="59" name="Diamond 58">
            <a:extLst>
              <a:ext uri="{FF2B5EF4-FFF2-40B4-BE49-F238E27FC236}">
                <a16:creationId xmlns:a16="http://schemas.microsoft.com/office/drawing/2014/main" id="{0476B831-DAE6-4FF5-85B0-9270CF02A2A7}"/>
              </a:ext>
            </a:extLst>
          </p:cNvPr>
          <p:cNvSpPr/>
          <p:nvPr/>
        </p:nvSpPr>
        <p:spPr>
          <a:xfrm>
            <a:off x="4401428" y="3872063"/>
            <a:ext cx="1908107" cy="152410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03BA788-C5B1-4865-B457-3E5B5ACAC61D}"/>
              </a:ext>
            </a:extLst>
          </p:cNvPr>
          <p:cNvSpPr/>
          <p:nvPr/>
        </p:nvSpPr>
        <p:spPr>
          <a:xfrm>
            <a:off x="4562050" y="4485315"/>
            <a:ext cx="1586862" cy="523220"/>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&lt; 0.2</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cxnSp>
        <p:nvCxnSpPr>
          <p:cNvPr id="160" name="Straight Arrow Connector 159">
            <a:extLst>
              <a:ext uri="{FF2B5EF4-FFF2-40B4-BE49-F238E27FC236}">
                <a16:creationId xmlns:a16="http://schemas.microsoft.com/office/drawing/2014/main" id="{2C81FCAF-943E-487E-8C37-DF90BE46EF4D}"/>
              </a:ext>
            </a:extLst>
          </p:cNvPr>
          <p:cNvCxnSpPr>
            <a:cxnSpLocks/>
            <a:stCxn id="59" idx="0"/>
            <a:endCxn id="33" idx="2"/>
          </p:cNvCxnSpPr>
          <p:nvPr/>
        </p:nvCxnSpPr>
        <p:spPr>
          <a:xfrm flipH="1" flipV="1">
            <a:off x="5340205" y="1168564"/>
            <a:ext cx="15277" cy="270349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4848555C-1EF7-447C-854C-405A99DAAD11}"/>
              </a:ext>
            </a:extLst>
          </p:cNvPr>
          <p:cNvSpPr/>
          <p:nvPr/>
        </p:nvSpPr>
        <p:spPr>
          <a:xfrm>
            <a:off x="5982017" y="5644326"/>
            <a:ext cx="2412301"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1a</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Quick Serial Plans</a:t>
            </a:r>
          </a:p>
        </p:txBody>
      </p:sp>
      <p:cxnSp>
        <p:nvCxnSpPr>
          <p:cNvPr id="184" name="Connector: Elbow 183">
            <a:extLst>
              <a:ext uri="{FF2B5EF4-FFF2-40B4-BE49-F238E27FC236}">
                <a16:creationId xmlns:a16="http://schemas.microsoft.com/office/drawing/2014/main" id="{FA121CAD-37E2-4547-A44B-00E1BDB867B7}"/>
              </a:ext>
            </a:extLst>
          </p:cNvPr>
          <p:cNvCxnSpPr>
            <a:cxnSpLocks/>
            <a:stCxn id="188" idx="0"/>
            <a:endCxn id="32" idx="3"/>
          </p:cNvCxnSpPr>
          <p:nvPr/>
        </p:nvCxnSpPr>
        <p:spPr>
          <a:xfrm rot="16200000" flipV="1">
            <a:off x="5721901" y="2093480"/>
            <a:ext cx="884454" cy="2026131"/>
          </a:xfrm>
          <a:prstGeom prst="bentConnector4">
            <a:avLst>
              <a:gd name="adj1" fmla="val 94844"/>
              <a:gd name="adj2" fmla="val 10034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188" name="Diamond 187">
            <a:extLst>
              <a:ext uri="{FF2B5EF4-FFF2-40B4-BE49-F238E27FC236}">
                <a16:creationId xmlns:a16="http://schemas.microsoft.com/office/drawing/2014/main" id="{C9ECA942-697A-4FB5-8B5B-CE1655965658}"/>
              </a:ext>
            </a:extLst>
          </p:cNvPr>
          <p:cNvSpPr/>
          <p:nvPr/>
        </p:nvSpPr>
        <p:spPr>
          <a:xfrm>
            <a:off x="6223139" y="3548773"/>
            <a:ext cx="1908107" cy="144506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55EA44B2-AC6C-4A1E-8BA9-4D4384B3CE58}"/>
              </a:ext>
            </a:extLst>
          </p:cNvPr>
          <p:cNvSpPr/>
          <p:nvPr/>
        </p:nvSpPr>
        <p:spPr>
          <a:xfrm>
            <a:off x="6394737" y="3925705"/>
            <a:ext cx="1586862" cy="892552"/>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&lt; 1.0</a:t>
            </a:r>
          </a:p>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or</a:t>
            </a:r>
          </a:p>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  MAXDOP = 1</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cxnSp>
        <p:nvCxnSpPr>
          <p:cNvPr id="191" name="Straight Arrow Connector 190">
            <a:extLst>
              <a:ext uri="{FF2B5EF4-FFF2-40B4-BE49-F238E27FC236}">
                <a16:creationId xmlns:a16="http://schemas.microsoft.com/office/drawing/2014/main" id="{A23D3479-1497-4379-AB6C-78A78BD7AD46}"/>
              </a:ext>
            </a:extLst>
          </p:cNvPr>
          <p:cNvCxnSpPr>
            <a:cxnSpLocks/>
            <a:stCxn id="171" idx="0"/>
            <a:endCxn id="188" idx="2"/>
          </p:cNvCxnSpPr>
          <p:nvPr/>
        </p:nvCxnSpPr>
        <p:spPr>
          <a:xfrm flipH="1" flipV="1">
            <a:off x="7177193" y="4993837"/>
            <a:ext cx="10975" cy="65048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5" name="Diamond 194">
            <a:extLst>
              <a:ext uri="{FF2B5EF4-FFF2-40B4-BE49-F238E27FC236}">
                <a16:creationId xmlns:a16="http://schemas.microsoft.com/office/drawing/2014/main" id="{E3F52F2A-5E12-4C51-95DA-DC73E1940B72}"/>
              </a:ext>
            </a:extLst>
          </p:cNvPr>
          <p:cNvSpPr/>
          <p:nvPr/>
        </p:nvSpPr>
        <p:spPr>
          <a:xfrm>
            <a:off x="9140597" y="3509253"/>
            <a:ext cx="1908107" cy="152410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A7D7C03B-9169-442D-BEC3-6B5CA7D3C6D9}"/>
              </a:ext>
            </a:extLst>
          </p:cNvPr>
          <p:cNvSpPr/>
          <p:nvPr/>
        </p:nvSpPr>
        <p:spPr>
          <a:xfrm>
            <a:off x="9330514" y="3948791"/>
            <a:ext cx="1586862" cy="892552"/>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&gt; Cost Threshold for Parallelism</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214" name="Rectangle 213">
            <a:extLst>
              <a:ext uri="{FF2B5EF4-FFF2-40B4-BE49-F238E27FC236}">
                <a16:creationId xmlns:a16="http://schemas.microsoft.com/office/drawing/2014/main" id="{184F14A7-0199-4D95-B025-7F8A70B7C318}"/>
              </a:ext>
            </a:extLst>
          </p:cNvPr>
          <p:cNvSpPr/>
          <p:nvPr/>
        </p:nvSpPr>
        <p:spPr>
          <a:xfrm>
            <a:off x="8742322" y="1547614"/>
            <a:ext cx="2087684"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1b</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Quick Parallel Plans</a:t>
            </a:r>
          </a:p>
        </p:txBody>
      </p:sp>
      <p:cxnSp>
        <p:nvCxnSpPr>
          <p:cNvPr id="220" name="Straight Arrow Connector 219">
            <a:extLst>
              <a:ext uri="{FF2B5EF4-FFF2-40B4-BE49-F238E27FC236}">
                <a16:creationId xmlns:a16="http://schemas.microsoft.com/office/drawing/2014/main" id="{64A655B8-BA65-4341-A2A1-BBFA4658ABA9}"/>
              </a:ext>
            </a:extLst>
          </p:cNvPr>
          <p:cNvCxnSpPr>
            <a:cxnSpLocks/>
            <a:stCxn id="188" idx="3"/>
            <a:endCxn id="195" idx="1"/>
          </p:cNvCxnSpPr>
          <p:nvPr/>
        </p:nvCxnSpPr>
        <p:spPr>
          <a:xfrm>
            <a:off x="8131246" y="4271305"/>
            <a:ext cx="1009351" cy="0"/>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1A90BC37-524F-4CA3-97BA-7F47FA46F2CB}"/>
              </a:ext>
            </a:extLst>
          </p:cNvPr>
          <p:cNvCxnSpPr>
            <a:cxnSpLocks/>
            <a:stCxn id="214" idx="0"/>
            <a:endCxn id="212" idx="3"/>
          </p:cNvCxnSpPr>
          <p:nvPr/>
        </p:nvCxnSpPr>
        <p:spPr>
          <a:xfrm rot="16200000" flipV="1">
            <a:off x="9200693" y="962142"/>
            <a:ext cx="608302" cy="562641"/>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C2C07487-B237-48B6-9ADA-DACA6B30D133}"/>
              </a:ext>
            </a:extLst>
          </p:cNvPr>
          <p:cNvSpPr/>
          <p:nvPr/>
        </p:nvSpPr>
        <p:spPr>
          <a:xfrm rot="5400000" flipH="1">
            <a:off x="8366725" y="335434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cxnSp>
        <p:nvCxnSpPr>
          <p:cNvPr id="264" name="Connector: Elbow 263">
            <a:extLst>
              <a:ext uri="{FF2B5EF4-FFF2-40B4-BE49-F238E27FC236}">
                <a16:creationId xmlns:a16="http://schemas.microsoft.com/office/drawing/2014/main" id="{DCDC2A1F-0954-42AB-8A8E-FAA4EDBDCFD8}"/>
              </a:ext>
            </a:extLst>
          </p:cNvPr>
          <p:cNvCxnSpPr>
            <a:cxnSpLocks/>
            <a:stCxn id="195" idx="3"/>
            <a:endCxn id="214" idx="3"/>
          </p:cNvCxnSpPr>
          <p:nvPr/>
        </p:nvCxnSpPr>
        <p:spPr>
          <a:xfrm flipH="1" flipV="1">
            <a:off x="10830006" y="1916946"/>
            <a:ext cx="218698" cy="2354359"/>
          </a:xfrm>
          <a:prstGeom prst="bentConnector3">
            <a:avLst>
              <a:gd name="adj1" fmla="val -104528"/>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D4667298-7E21-4364-94B2-673E7E20CFF4}"/>
              </a:ext>
            </a:extLst>
          </p:cNvPr>
          <p:cNvCxnSpPr>
            <a:cxnSpLocks/>
            <a:stCxn id="195" idx="0"/>
            <a:endCxn id="212" idx="2"/>
          </p:cNvCxnSpPr>
          <p:nvPr/>
        </p:nvCxnSpPr>
        <p:spPr>
          <a:xfrm rot="16200000" flipV="1">
            <a:off x="7955708" y="1370310"/>
            <a:ext cx="2200609" cy="2077278"/>
          </a:xfrm>
          <a:prstGeom prst="bentConnector3">
            <a:avLst>
              <a:gd name="adj1" fmla="val 30273"/>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F1CE439-8672-4436-9EF2-676C20724F6B}"/>
              </a:ext>
            </a:extLst>
          </p:cNvPr>
          <p:cNvCxnSpPr>
            <a:cxnSpLocks/>
            <a:stCxn id="52" idx="2"/>
            <a:endCxn id="171" idx="1"/>
          </p:cNvCxnSpPr>
          <p:nvPr/>
        </p:nvCxnSpPr>
        <p:spPr>
          <a:xfrm rot="16200000" flipH="1">
            <a:off x="3500002" y="3423921"/>
            <a:ext cx="620888" cy="4343141"/>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42D51B2-7C27-49FD-9363-0584F05DCC93}"/>
              </a:ext>
            </a:extLst>
          </p:cNvPr>
          <p:cNvCxnSpPr>
            <a:cxnSpLocks/>
            <a:stCxn id="59" idx="2"/>
            <a:endCxn id="171" idx="1"/>
          </p:cNvCxnSpPr>
          <p:nvPr/>
        </p:nvCxnSpPr>
        <p:spPr>
          <a:xfrm rot="16200000" flipH="1">
            <a:off x="5413865" y="5337783"/>
            <a:ext cx="509769" cy="626535"/>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0C37759-5105-46EF-9154-8B63D030B3BA}"/>
              </a:ext>
            </a:extLst>
          </p:cNvPr>
          <p:cNvSpPr/>
          <p:nvPr/>
        </p:nvSpPr>
        <p:spPr>
          <a:xfrm rot="5400000" flipH="1">
            <a:off x="1454208" y="5288970"/>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sp>
        <p:nvSpPr>
          <p:cNvPr id="28" name="Rectangle 27"/>
          <p:cNvSpPr/>
          <p:nvPr/>
        </p:nvSpPr>
        <p:spPr>
          <a:xfrm rot="5400000" flipH="1">
            <a:off x="3122922" y="338768"/>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225" name="Rectangle 224">
            <a:extLst>
              <a:ext uri="{FF2B5EF4-FFF2-40B4-BE49-F238E27FC236}">
                <a16:creationId xmlns:a16="http://schemas.microsoft.com/office/drawing/2014/main" id="{812FDB37-DBE8-4158-BB3F-D5572BB616F1}"/>
              </a:ext>
            </a:extLst>
          </p:cNvPr>
          <p:cNvSpPr/>
          <p:nvPr/>
        </p:nvSpPr>
        <p:spPr>
          <a:xfrm rot="5400000" flipH="1">
            <a:off x="8892252" y="2338209"/>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grpSp>
        <p:nvGrpSpPr>
          <p:cNvPr id="31" name="Group 30">
            <a:extLst>
              <a:ext uri="{FF2B5EF4-FFF2-40B4-BE49-F238E27FC236}">
                <a16:creationId xmlns:a16="http://schemas.microsoft.com/office/drawing/2014/main" id="{7A1BAA25-F82B-4E06-8822-B2DC242C1A7F}"/>
              </a:ext>
            </a:extLst>
          </p:cNvPr>
          <p:cNvGrpSpPr/>
          <p:nvPr/>
        </p:nvGrpSpPr>
        <p:grpSpPr>
          <a:xfrm>
            <a:off x="2612225" y="1732525"/>
            <a:ext cx="2239407" cy="2114720"/>
            <a:chOff x="2521542" y="1265395"/>
            <a:chExt cx="2239407" cy="2114720"/>
          </a:xfrm>
        </p:grpSpPr>
        <p:pic>
          <p:nvPicPr>
            <p:cNvPr id="30" name="Graphic 29" descr="Gears with solid fill">
              <a:extLst>
                <a:ext uri="{FF2B5EF4-FFF2-40B4-BE49-F238E27FC236}">
                  <a16:creationId xmlns:a16="http://schemas.microsoft.com/office/drawing/2014/main" id="{6A3AE3CE-A8C9-41B6-8A27-C663BEDDFE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1542" y="1265395"/>
              <a:ext cx="2114720" cy="2114720"/>
            </a:xfrm>
            <a:prstGeom prst="rect">
              <a:avLst/>
            </a:prstGeom>
          </p:spPr>
        </p:pic>
        <p:sp>
          <p:nvSpPr>
            <p:cNvPr id="27" name="TextBox 26">
              <a:extLst>
                <a:ext uri="{FF2B5EF4-FFF2-40B4-BE49-F238E27FC236}">
                  <a16:creationId xmlns:a16="http://schemas.microsoft.com/office/drawing/2014/main" id="{3E641136-A303-4E3A-918F-79ADC15EB289}"/>
                </a:ext>
              </a:extLst>
            </p:cNvPr>
            <p:cNvSpPr txBox="1"/>
            <p:nvPr/>
          </p:nvSpPr>
          <p:spPr>
            <a:xfrm>
              <a:off x="2529737" y="1525646"/>
              <a:ext cx="2231212" cy="1569660"/>
            </a:xfrm>
            <a:prstGeom prst="rect">
              <a:avLst/>
            </a:prstGeom>
            <a:noFill/>
          </p:spPr>
          <p:txBody>
            <a:bodyPr wrap="square" rtlCol="0">
              <a:spAutoFit/>
            </a:bodyPr>
            <a:lstStyle/>
            <a:p>
              <a:pPr algn="ctr"/>
              <a:r>
                <a:rPr lang="en-US" sz="3200" b="1" dirty="0"/>
                <a:t>Query Optimizer Phases</a:t>
              </a:r>
            </a:p>
          </p:txBody>
        </p:sp>
      </p:grpSp>
      <p:sp>
        <p:nvSpPr>
          <p:cNvPr id="32" name="Rectangle 31">
            <a:extLst>
              <a:ext uri="{FF2B5EF4-FFF2-40B4-BE49-F238E27FC236}">
                <a16:creationId xmlns:a16="http://schemas.microsoft.com/office/drawing/2014/main" id="{6B543D5E-256A-4083-A61A-78AC984CB1B3}"/>
              </a:ext>
            </a:extLst>
          </p:cNvPr>
          <p:cNvSpPr/>
          <p:nvPr/>
        </p:nvSpPr>
        <p:spPr>
          <a:xfrm flipH="1">
            <a:off x="5151062" y="2146009"/>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34" name="Rectangle 33">
            <a:extLst>
              <a:ext uri="{FF2B5EF4-FFF2-40B4-BE49-F238E27FC236}">
                <a16:creationId xmlns:a16="http://schemas.microsoft.com/office/drawing/2014/main" id="{7FBE9478-EF97-4277-9F01-9EB8D1FE7BAF}"/>
              </a:ext>
            </a:extLst>
          </p:cNvPr>
          <p:cNvSpPr/>
          <p:nvPr/>
        </p:nvSpPr>
        <p:spPr>
          <a:xfrm flipH="1">
            <a:off x="11076411" y="256677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pic>
        <p:nvPicPr>
          <p:cNvPr id="4" name="Picture 3" descr="Logo&#10;&#10;Description automatically generated">
            <a:extLst>
              <a:ext uri="{FF2B5EF4-FFF2-40B4-BE49-F238E27FC236}">
                <a16:creationId xmlns:a16="http://schemas.microsoft.com/office/drawing/2014/main" id="{F341218A-1901-4E27-8F65-91B1292C18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3523" y="5299122"/>
            <a:ext cx="1742254" cy="954496"/>
          </a:xfrm>
          <a:prstGeom prst="rect">
            <a:avLst/>
          </a:prstGeom>
        </p:spPr>
      </p:pic>
      <p:cxnSp>
        <p:nvCxnSpPr>
          <p:cNvPr id="254" name="Connector: Elbow 253">
            <a:extLst>
              <a:ext uri="{FF2B5EF4-FFF2-40B4-BE49-F238E27FC236}">
                <a16:creationId xmlns:a16="http://schemas.microsoft.com/office/drawing/2014/main" id="{1030E608-FC28-4BA5-BEA7-973F6FEC2C5E}"/>
              </a:ext>
            </a:extLst>
          </p:cNvPr>
          <p:cNvCxnSpPr>
            <a:cxnSpLocks/>
            <a:endCxn id="33" idx="3"/>
          </p:cNvCxnSpPr>
          <p:nvPr/>
        </p:nvCxnSpPr>
        <p:spPr>
          <a:xfrm rot="10800000" flipV="1">
            <a:off x="6407006" y="875863"/>
            <a:ext cx="587871" cy="314"/>
          </a:xfrm>
          <a:prstGeom prst="bentConnector3">
            <a:avLst>
              <a:gd name="adj1" fmla="val 50000"/>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12" name="Rectangle 211">
            <a:extLst>
              <a:ext uri="{FF2B5EF4-FFF2-40B4-BE49-F238E27FC236}">
                <a16:creationId xmlns:a16="http://schemas.microsoft.com/office/drawing/2014/main" id="{04664B1E-4EE7-44F8-9E29-B21950A1FD4C}"/>
              </a:ext>
            </a:extLst>
          </p:cNvPr>
          <p:cNvSpPr/>
          <p:nvPr/>
        </p:nvSpPr>
        <p:spPr>
          <a:xfrm>
            <a:off x="6811222" y="569980"/>
            <a:ext cx="2412301"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2 </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Compare Plans and Full Optimization</a:t>
            </a:r>
          </a:p>
        </p:txBody>
      </p:sp>
      <p:sp>
        <p:nvSpPr>
          <p:cNvPr id="5" name="Rectangle 4">
            <a:extLst>
              <a:ext uri="{FF2B5EF4-FFF2-40B4-BE49-F238E27FC236}">
                <a16:creationId xmlns:a16="http://schemas.microsoft.com/office/drawing/2014/main" id="{DF111E63-4753-4E4C-AD8B-EA3AA24F197D}"/>
              </a:ext>
            </a:extLst>
          </p:cNvPr>
          <p:cNvSpPr/>
          <p:nvPr/>
        </p:nvSpPr>
        <p:spPr>
          <a:xfrm>
            <a:off x="873563" y="2950233"/>
            <a:ext cx="1573750"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Statistics Loaded </a:t>
            </a:r>
          </a:p>
        </p:txBody>
      </p:sp>
    </p:spTree>
    <p:extLst>
      <p:ext uri="{BB962C8B-B14F-4D97-AF65-F5344CB8AC3E}">
        <p14:creationId xmlns:p14="http://schemas.microsoft.com/office/powerpoint/2010/main" val="423718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blackboard, plaque&#10;&#10;Description automatically generated">
            <a:extLst>
              <a:ext uri="{FF2B5EF4-FFF2-40B4-BE49-F238E27FC236}">
                <a16:creationId xmlns:a16="http://schemas.microsoft.com/office/drawing/2014/main" id="{726B78C8-40C4-412A-8706-6CF868A47D2B}"/>
              </a:ext>
            </a:extLst>
          </p:cNvPr>
          <p:cNvPicPr>
            <a:picLocks noChangeAspect="1"/>
          </p:cNvPicPr>
          <p:nvPr/>
        </p:nvPicPr>
        <p:blipFill rotWithShape="1">
          <a:blip r:embed="rId4">
            <a:extLst>
              <a:ext uri="{28A0092B-C50C-407E-A947-70E740481C1C}">
                <a14:useLocalDpi xmlns:a14="http://schemas.microsoft.com/office/drawing/2010/main" val="0"/>
              </a:ext>
            </a:extLst>
          </a:blip>
          <a:srcRect r="1779" b="1"/>
          <a:stretch/>
        </p:blipFill>
        <p:spPr>
          <a:xfrm>
            <a:off x="20" y="10"/>
            <a:ext cx="12191980" cy="6857990"/>
          </a:xfrm>
          <a:prstGeom prst="rect">
            <a:avLst/>
          </a:prstGeom>
          <a:noFill/>
        </p:spPr>
      </p:pic>
    </p:spTree>
    <p:custDataLst>
      <p:tags r:id="rId1"/>
    </p:custDataLst>
    <p:extLst>
      <p:ext uri="{BB962C8B-B14F-4D97-AF65-F5344CB8AC3E}">
        <p14:creationId xmlns:p14="http://schemas.microsoft.com/office/powerpoint/2010/main" val="292804315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8F322D1-571A-45D1-A3A3-EE3DD7FF3C6A}"/>
              </a:ext>
            </a:extLst>
          </p:cNvPr>
          <p:cNvSpPr txBox="1"/>
          <p:nvPr/>
        </p:nvSpPr>
        <p:spPr>
          <a:xfrm>
            <a:off x="4800784" y="695059"/>
            <a:ext cx="7174620" cy="360778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200" b="0"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John Deardurff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Cloud Solution Architect (Global Delivery Team)</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Microsoft Certified Trainer (2000 - Current)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MVP: Data Platform (2016 – 2018)</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Email: John.Deardurff@Microsoft.com</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Twitter: @SQLMCT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Website: www.SQLMCT.com</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GitHub: github.com\SQLMCT</a:t>
            </a:r>
          </a:p>
        </p:txBody>
      </p:sp>
      <p:pic>
        <p:nvPicPr>
          <p:cNvPr id="3" name="Picture 2" descr="A person wearing glasses and looking at the camera&#10;&#10;Description automatically generated">
            <a:extLst>
              <a:ext uri="{FF2B5EF4-FFF2-40B4-BE49-F238E27FC236}">
                <a16:creationId xmlns:a16="http://schemas.microsoft.com/office/drawing/2014/main" id="{64A39F5A-E418-45B8-9669-C872A8582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945" y="695059"/>
            <a:ext cx="3629327" cy="3629327"/>
          </a:xfrm>
          <a:prstGeom prst="ellipse">
            <a:avLst/>
          </a:prstGeom>
          <a:ln w="63500" cap="rnd">
            <a:solidFill>
              <a:schemeClr val="accent4">
                <a:lumMod val="50000"/>
              </a:schemeClr>
            </a:solidFill>
          </a:ln>
          <a:effectLst>
            <a:glow rad="228600">
              <a:schemeClr val="accent5">
                <a:satMod val="175000"/>
                <a:alpha val="40000"/>
              </a:schemeClr>
            </a:glow>
          </a:effectLst>
          <a:scene3d>
            <a:camera prst="orthographicFront"/>
            <a:lightRig rig="contrasting" dir="t">
              <a:rot lat="0" lon="0" rev="3000000"/>
            </a:lightRig>
          </a:scene3d>
          <a:sp3d contourW="7620">
            <a:bevelT w="95250" h="31750"/>
            <a:contourClr>
              <a:srgbClr val="333333"/>
            </a:contourClr>
          </a:sp3d>
        </p:spPr>
      </p:pic>
      <p:grpSp>
        <p:nvGrpSpPr>
          <p:cNvPr id="8" name="Group 7">
            <a:extLst>
              <a:ext uri="{FF2B5EF4-FFF2-40B4-BE49-F238E27FC236}">
                <a16:creationId xmlns:a16="http://schemas.microsoft.com/office/drawing/2014/main" id="{A3106368-40E6-B461-0686-92FA62605075}"/>
              </a:ext>
            </a:extLst>
          </p:cNvPr>
          <p:cNvGrpSpPr/>
          <p:nvPr/>
        </p:nvGrpSpPr>
        <p:grpSpPr>
          <a:xfrm>
            <a:off x="571082" y="4613161"/>
            <a:ext cx="11277988" cy="1711808"/>
            <a:chOff x="571082" y="4613161"/>
            <a:chExt cx="11277988" cy="1711808"/>
          </a:xfrm>
        </p:grpSpPr>
        <p:pic>
          <p:nvPicPr>
            <p:cNvPr id="4" name="Picture 3">
              <a:extLst>
                <a:ext uri="{FF2B5EF4-FFF2-40B4-BE49-F238E27FC236}">
                  <a16:creationId xmlns:a16="http://schemas.microsoft.com/office/drawing/2014/main" id="{7711D228-9F12-6B68-C591-BC532E8440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7129" y="4749125"/>
              <a:ext cx="1575844" cy="15758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C96BD1A-466A-9860-CF2C-52954AA32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060" y="4749125"/>
              <a:ext cx="1575844" cy="15758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Microsoft Certified Trainer 2023-2024">
              <a:extLst>
                <a:ext uri="{FF2B5EF4-FFF2-40B4-BE49-F238E27FC236}">
                  <a16:creationId xmlns:a16="http://schemas.microsoft.com/office/drawing/2014/main" id="{C1008DB4-E576-5520-3018-6270A803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4640" y="4749125"/>
              <a:ext cx="1575844" cy="157584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D7B675BD-6144-3A48-A1EB-AC5090B8CA8E}"/>
                </a:ext>
              </a:extLst>
            </p:cNvPr>
            <p:cNvGrpSpPr/>
            <p:nvPr/>
          </p:nvGrpSpPr>
          <p:grpSpPr>
            <a:xfrm>
              <a:off x="571082" y="4704498"/>
              <a:ext cx="1620471" cy="1620471"/>
              <a:chOff x="2731130" y="4872599"/>
              <a:chExt cx="1620701" cy="1620701"/>
            </a:xfrm>
          </p:grpSpPr>
          <p:pic>
            <p:nvPicPr>
              <p:cNvPr id="16" name="Picture 15">
                <a:extLst>
                  <a:ext uri="{FF2B5EF4-FFF2-40B4-BE49-F238E27FC236}">
                    <a16:creationId xmlns:a16="http://schemas.microsoft.com/office/drawing/2014/main" id="{CFE9E2FB-A7CC-FEB2-493D-D9599A45E1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1130" y="4872599"/>
                <a:ext cx="1620701" cy="16207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MVP Alumni badge image. Validation. Issued by Microsoft Next Generation Experiences">
                <a:extLst>
                  <a:ext uri="{FF2B5EF4-FFF2-40B4-BE49-F238E27FC236}">
                    <a16:creationId xmlns:a16="http://schemas.microsoft.com/office/drawing/2014/main" id="{950E339C-EF90-F273-D2C0-F2526F8E7B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3434" y="4940823"/>
                <a:ext cx="1520725" cy="152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SQLskills Blackbelt - SQL Server 2019 badge image. Learning. Advanced level. Issued by SQLskills">
              <a:extLst>
                <a:ext uri="{FF2B5EF4-FFF2-40B4-BE49-F238E27FC236}">
                  <a16:creationId xmlns:a16="http://schemas.microsoft.com/office/drawing/2014/main" id="{6EC1ED86-6E3B-112F-1B5F-9B8B10E32F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4990" y="4613161"/>
              <a:ext cx="1944080" cy="17118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icrosoft Certified: Power BI Data Analyst Associate badge image. Issued by Microsoft">
              <a:extLst>
                <a:ext uri="{FF2B5EF4-FFF2-40B4-BE49-F238E27FC236}">
                  <a16:creationId xmlns:a16="http://schemas.microsoft.com/office/drawing/2014/main" id="{BA0BFAC2-277A-8273-E4AB-801CDD3CC8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3572" y="4749125"/>
              <a:ext cx="1575844" cy="157584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30650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1B4DF3-7068-F828-9358-33A6A400FAFE}"/>
              </a:ext>
            </a:extLst>
          </p:cNvPr>
          <p:cNvPicPr>
            <a:picLocks noChangeAspect="1"/>
          </p:cNvPicPr>
          <p:nvPr/>
        </p:nvPicPr>
        <p:blipFill>
          <a:blip r:embed="rId2"/>
          <a:stretch>
            <a:fillRect/>
          </a:stretch>
        </p:blipFill>
        <p:spPr>
          <a:xfrm>
            <a:off x="176271" y="167357"/>
            <a:ext cx="11839458" cy="6523285"/>
          </a:xfrm>
          <a:prstGeom prst="rect">
            <a:avLst/>
          </a:prstGeom>
        </p:spPr>
      </p:pic>
    </p:spTree>
    <p:extLst>
      <p:ext uri="{BB962C8B-B14F-4D97-AF65-F5344CB8AC3E}">
        <p14:creationId xmlns:p14="http://schemas.microsoft.com/office/powerpoint/2010/main" val="2423938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lide Number Placeholder 3">
            <a:extLst>
              <a:ext uri="{FF2B5EF4-FFF2-40B4-BE49-F238E27FC236}">
                <a16:creationId xmlns:a16="http://schemas.microsoft.com/office/drawing/2014/main" id="{9879D0F5-89D3-6240-91C8-501A61AEA947}"/>
              </a:ext>
            </a:extLst>
          </p:cNvPr>
          <p:cNvSpPr>
            <a:spLocks noGrp="1"/>
          </p:cNvSpPr>
          <p:nvPr>
            <p:ph type="sldNum" sz="quarter" idx="15"/>
          </p:nvPr>
        </p:nvSpPr>
        <p:spPr/>
        <p:txBody>
          <a:bodyPr/>
          <a:lstStyle/>
          <a:p>
            <a:pPr defTabSz="536948"/>
            <a:fld id="{6917C22C-C5D7-4539-A137-217872CE6377}" type="slidenum">
              <a:rPr lang="en-US">
                <a:solidFill>
                  <a:srgbClr val="505050"/>
                </a:solidFill>
                <a:latin typeface="Segoe UI"/>
              </a:rPr>
              <a:pPr defTabSz="536948"/>
              <a:t>4</a:t>
            </a:fld>
            <a:endParaRPr lang="en-US">
              <a:solidFill>
                <a:srgbClr val="505050"/>
              </a:solidFill>
              <a:latin typeface="Segoe UI"/>
            </a:endParaRPr>
          </a:p>
        </p:txBody>
      </p:sp>
      <p:pic>
        <p:nvPicPr>
          <p:cNvPr id="42" name="Picture 41" descr="instructor seated next to adult student, explaining, writing in a notebok, both of them gazing at what the instructor is drawing">
            <a:extLst>
              <a:ext uri="{FF2B5EF4-FFF2-40B4-BE49-F238E27FC236}">
                <a16:creationId xmlns:a16="http://schemas.microsoft.com/office/drawing/2014/main" id="{81B4ED79-3CB5-B141-95B9-A2F4A69666B5}"/>
              </a:ext>
            </a:extLst>
          </p:cNvPr>
          <p:cNvPicPr>
            <a:picLocks noChangeAspect="1"/>
          </p:cNvPicPr>
          <p:nvPr/>
        </p:nvPicPr>
        <p:blipFill rotWithShape="1">
          <a:blip r:embed="rId3"/>
          <a:srcRect r="33034"/>
          <a:stretch/>
        </p:blipFill>
        <p:spPr>
          <a:xfrm>
            <a:off x="6958338" y="1042432"/>
            <a:ext cx="4712132" cy="4686456"/>
          </a:xfrm>
          <a:prstGeom prst="rect">
            <a:avLst/>
          </a:prstGeom>
          <a:ln>
            <a:noFill/>
          </a:ln>
          <a:effectLst/>
        </p:spPr>
      </p:pic>
      <p:sp>
        <p:nvSpPr>
          <p:cNvPr id="53" name="Text Placeholder 24">
            <a:extLst>
              <a:ext uri="{FF2B5EF4-FFF2-40B4-BE49-F238E27FC236}">
                <a16:creationId xmlns:a16="http://schemas.microsoft.com/office/drawing/2014/main" id="{65AD5F42-D287-F243-A35B-06CFE2BFA1B9}"/>
              </a:ext>
            </a:extLst>
          </p:cNvPr>
          <p:cNvSpPr txBox="1">
            <a:spLocks/>
          </p:cNvSpPr>
          <p:nvPr/>
        </p:nvSpPr>
        <p:spPr>
          <a:xfrm>
            <a:off x="442679" y="1059491"/>
            <a:ext cx="6371075" cy="4928235"/>
          </a:xfrm>
          <a:prstGeom prst="rect">
            <a:avLst/>
          </a:prstGeom>
        </p:spPr>
        <p:txBody>
          <a:bodyPr vert="horz" lIns="0" tIns="0" rIns="0" bIns="0" rtlCol="0" anchor="t">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baseline="0"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448193" indent="-448193" defTabSz="498603">
              <a:lnSpc>
                <a:spcPct val="150000"/>
              </a:lnSpc>
              <a:buFont typeface="Arial" panose="020B0604020202020204" pitchFamily="34" charset="0"/>
              <a:buChar char="•"/>
            </a:pPr>
            <a:r>
              <a:rPr lang="en-US" sz="3137" dirty="0">
                <a:solidFill>
                  <a:srgbClr val="505050"/>
                </a:solidFill>
                <a:latin typeface="Segoe UI"/>
              </a:rPr>
              <a:t>The PROCESS of Queries</a:t>
            </a:r>
          </a:p>
          <a:p>
            <a:pPr marL="448193" indent="-448193" defTabSz="498603">
              <a:lnSpc>
                <a:spcPct val="150000"/>
              </a:lnSpc>
              <a:buFont typeface="Arial" panose="020B0604020202020204" pitchFamily="34" charset="0"/>
              <a:buChar char="•"/>
            </a:pPr>
            <a:r>
              <a:rPr lang="en-US" sz="3137" dirty="0">
                <a:solidFill>
                  <a:srgbClr val="505050"/>
                </a:solidFill>
                <a:latin typeface="Segoe UI"/>
              </a:rPr>
              <a:t>The Resolving Stage</a:t>
            </a:r>
          </a:p>
          <a:p>
            <a:pPr marL="448193" indent="-448193" defTabSz="498603">
              <a:lnSpc>
                <a:spcPct val="150000"/>
              </a:lnSpc>
              <a:buFont typeface="Arial" panose="020B0604020202020204" pitchFamily="34" charset="0"/>
              <a:buChar char="•"/>
            </a:pPr>
            <a:r>
              <a:rPr lang="en-US" sz="3137" dirty="0">
                <a:solidFill>
                  <a:srgbClr val="505050"/>
                </a:solidFill>
                <a:latin typeface="Segoe UI"/>
              </a:rPr>
              <a:t>The Optimization Phases</a:t>
            </a:r>
          </a:p>
          <a:p>
            <a:pPr marL="448193" indent="-448193" defTabSz="498603">
              <a:lnSpc>
                <a:spcPct val="150000"/>
              </a:lnSpc>
              <a:buFont typeface="Arial" panose="020B0604020202020204" pitchFamily="34" charset="0"/>
              <a:buChar char="•"/>
            </a:pPr>
            <a:r>
              <a:rPr lang="en-US" sz="3137" dirty="0">
                <a:solidFill>
                  <a:srgbClr val="505050"/>
                </a:solidFill>
                <a:latin typeface="Segoe UI"/>
              </a:rPr>
              <a:t>The Steps of Simplification</a:t>
            </a:r>
          </a:p>
          <a:p>
            <a:pPr marL="448193" indent="-448193" defTabSz="498603">
              <a:lnSpc>
                <a:spcPct val="150000"/>
              </a:lnSpc>
              <a:buFont typeface="Arial" panose="020B0604020202020204" pitchFamily="34" charset="0"/>
              <a:buChar char="•"/>
            </a:pPr>
            <a:r>
              <a:rPr lang="en-US" sz="3137" dirty="0">
                <a:solidFill>
                  <a:srgbClr val="505050"/>
                </a:solidFill>
                <a:latin typeface="Segoe UI"/>
              </a:rPr>
              <a:t>MAXDOP and CTOP</a:t>
            </a:r>
          </a:p>
          <a:p>
            <a:pPr marL="448193" indent="-448193" defTabSz="498603">
              <a:lnSpc>
                <a:spcPct val="150000"/>
              </a:lnSpc>
              <a:buFont typeface="Arial" panose="020B0604020202020204" pitchFamily="34" charset="0"/>
              <a:buChar char="•"/>
            </a:pPr>
            <a:r>
              <a:rPr lang="en-US" sz="3137" dirty="0">
                <a:solidFill>
                  <a:srgbClr val="505050"/>
                </a:solidFill>
                <a:latin typeface="Segoe UI"/>
              </a:rPr>
              <a:t>Demonstration</a:t>
            </a:r>
          </a:p>
          <a:p>
            <a:pPr defTabSz="498603">
              <a:lnSpc>
                <a:spcPct val="150000"/>
              </a:lnSpc>
            </a:pPr>
            <a:endParaRPr lang="en-US" sz="3137" dirty="0">
              <a:solidFill>
                <a:srgbClr val="505050"/>
              </a:solidFill>
              <a:latin typeface="Segoe UI"/>
            </a:endParaRPr>
          </a:p>
          <a:p>
            <a:pPr defTabSz="498603">
              <a:lnSpc>
                <a:spcPct val="150000"/>
              </a:lnSpc>
            </a:pPr>
            <a:endParaRPr lang="en-US" sz="3137" dirty="0">
              <a:solidFill>
                <a:srgbClr val="505050"/>
              </a:solidFill>
              <a:latin typeface="Segoe UI"/>
            </a:endParaRPr>
          </a:p>
          <a:p>
            <a:pPr defTabSz="498603">
              <a:lnSpc>
                <a:spcPct val="100000"/>
              </a:lnSpc>
            </a:pPr>
            <a:endParaRPr lang="en-US" sz="2745" dirty="0">
              <a:solidFill>
                <a:srgbClr val="505050"/>
              </a:solidFill>
              <a:latin typeface="Segoe UI"/>
            </a:endParaRPr>
          </a:p>
        </p:txBody>
      </p:sp>
      <p:sp>
        <p:nvSpPr>
          <p:cNvPr id="4" name="Title 3">
            <a:extLst>
              <a:ext uri="{FF2B5EF4-FFF2-40B4-BE49-F238E27FC236}">
                <a16:creationId xmlns:a16="http://schemas.microsoft.com/office/drawing/2014/main" id="{F2A909A5-58A4-48AB-A7EA-E8A8CD544FFA}"/>
              </a:ext>
            </a:extLst>
          </p:cNvPr>
          <p:cNvSpPr>
            <a:spLocks noGrp="1"/>
          </p:cNvSpPr>
          <p:nvPr>
            <p:ph type="title"/>
          </p:nvPr>
        </p:nvSpPr>
        <p:spPr>
          <a:xfrm>
            <a:off x="269888" y="289143"/>
            <a:ext cx="10545612" cy="753289"/>
          </a:xfrm>
        </p:spPr>
        <p:txBody>
          <a:bodyPr/>
          <a:lstStyle/>
          <a:p>
            <a:r>
              <a:rPr lang="en-US" dirty="0"/>
              <a:t>Agenda</a:t>
            </a:r>
          </a:p>
        </p:txBody>
      </p:sp>
    </p:spTree>
    <p:extLst>
      <p:ext uri="{BB962C8B-B14F-4D97-AF65-F5344CB8AC3E}">
        <p14:creationId xmlns:p14="http://schemas.microsoft.com/office/powerpoint/2010/main" val="24794333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SQL Server Execution Plan	</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Main components</a:t>
            </a:r>
          </a:p>
        </p:txBody>
      </p:sp>
      <p:sp>
        <p:nvSpPr>
          <p:cNvPr id="12" name="Content Placeholder 11">
            <a:extLst>
              <a:ext uri="{FF2B5EF4-FFF2-40B4-BE49-F238E27FC236}">
                <a16:creationId xmlns:a16="http://schemas.microsoft.com/office/drawing/2014/main" id="{EB0D7ADE-EA66-4D67-AB24-86EB688BD1AE}"/>
              </a:ext>
            </a:extLst>
          </p:cNvPr>
          <p:cNvSpPr>
            <a:spLocks noGrp="1"/>
          </p:cNvSpPr>
          <p:nvPr>
            <p:ph sz="quarter" idx="13"/>
          </p:nvPr>
        </p:nvSpPr>
        <p:spPr>
          <a:xfrm>
            <a:off x="655638" y="2057398"/>
            <a:ext cx="4830762" cy="4170365"/>
          </a:xfrm>
        </p:spPr>
        <p:txBody>
          <a:bodyPr>
            <a:normAutofit/>
          </a:bodyPr>
          <a:lstStyle/>
          <a:p>
            <a:pPr marL="0" indent="0">
              <a:buNone/>
            </a:pPr>
            <a:r>
              <a:rPr lang="en-US" b="1" dirty="0"/>
              <a:t>Compiled Plan (or Query Plan)</a:t>
            </a:r>
          </a:p>
          <a:p>
            <a:pPr marL="0" indent="0">
              <a:buNone/>
            </a:pPr>
            <a:r>
              <a:rPr lang="en-US" sz="2200" dirty="0"/>
              <a:t>Compilation produces a query plan, which is a read-only data structure used by any number of users.</a:t>
            </a:r>
          </a:p>
          <a:p>
            <a:pPr marL="0" indent="0">
              <a:buNone/>
            </a:pPr>
            <a:endParaRPr lang="en-US" sz="2200" dirty="0"/>
          </a:p>
          <a:p>
            <a:pPr marL="0" indent="0">
              <a:buNone/>
            </a:pPr>
            <a:r>
              <a:rPr lang="en-US" b="1" dirty="0"/>
              <a:t>Execution Context</a:t>
            </a:r>
          </a:p>
          <a:p>
            <a:pPr marL="0" indent="0">
              <a:buNone/>
            </a:pPr>
            <a:r>
              <a:rPr lang="en-US" sz="2200" dirty="0"/>
              <a:t>A data structure used to hold information specific to a query execution, such as parameter values.</a:t>
            </a:r>
          </a:p>
          <a:p>
            <a:endParaRPr lang="en-US" sz="2200" dirty="0"/>
          </a:p>
        </p:txBody>
      </p:sp>
      <p:grpSp>
        <p:nvGrpSpPr>
          <p:cNvPr id="11" name="Group 10">
            <a:extLst>
              <a:ext uri="{FF2B5EF4-FFF2-40B4-BE49-F238E27FC236}">
                <a16:creationId xmlns:a16="http://schemas.microsoft.com/office/drawing/2014/main" id="{D37515E2-2A06-4908-A887-DF1D171EEAD6}"/>
              </a:ext>
            </a:extLst>
          </p:cNvPr>
          <p:cNvGrpSpPr/>
          <p:nvPr/>
        </p:nvGrpSpPr>
        <p:grpSpPr>
          <a:xfrm>
            <a:off x="5486400" y="2057399"/>
            <a:ext cx="6602461" cy="3361209"/>
            <a:chOff x="5202321" y="2057400"/>
            <a:chExt cx="6602461" cy="3361209"/>
          </a:xfrm>
        </p:grpSpPr>
        <p:graphicFrame>
          <p:nvGraphicFramePr>
            <p:cNvPr id="5" name="Diagram 4">
              <a:extLst>
                <a:ext uri="{FF2B5EF4-FFF2-40B4-BE49-F238E27FC236}">
                  <a16:creationId xmlns:a16="http://schemas.microsoft.com/office/drawing/2014/main" id="{D7AA4849-9265-4768-8404-82A32BB2007A}"/>
                </a:ext>
              </a:extLst>
            </p:cNvPr>
            <p:cNvGraphicFramePr/>
            <p:nvPr/>
          </p:nvGraphicFramePr>
          <p:xfrm>
            <a:off x="5410200" y="2057400"/>
            <a:ext cx="6126162" cy="3361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169E72AA-BB18-4896-B740-EFF2AF1D1445}"/>
                </a:ext>
              </a:extLst>
            </p:cNvPr>
            <p:cNvSpPr txBox="1"/>
            <p:nvPr/>
          </p:nvSpPr>
          <p:spPr>
            <a:xfrm>
              <a:off x="9448800" y="2861846"/>
              <a:ext cx="118352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Pct val="110000"/>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Query Plan</a:t>
              </a:r>
            </a:p>
          </p:txBody>
        </p:sp>
        <p:sp>
          <p:nvSpPr>
            <p:cNvPr id="7" name="TextBox 6">
              <a:extLst>
                <a:ext uri="{FF2B5EF4-FFF2-40B4-BE49-F238E27FC236}">
                  <a16:creationId xmlns:a16="http://schemas.microsoft.com/office/drawing/2014/main" id="{1ACA28AE-0391-4926-ADCC-37A802323BB7}"/>
                </a:ext>
              </a:extLst>
            </p:cNvPr>
            <p:cNvSpPr txBox="1"/>
            <p:nvPr/>
          </p:nvSpPr>
          <p:spPr>
            <a:xfrm>
              <a:off x="5202321" y="4890501"/>
              <a:ext cx="234490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ct val="110000"/>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Execution Context 1</a:t>
              </a:r>
            </a:p>
          </p:txBody>
        </p:sp>
        <p:sp>
          <p:nvSpPr>
            <p:cNvPr id="8" name="TextBox 7">
              <a:extLst>
                <a:ext uri="{FF2B5EF4-FFF2-40B4-BE49-F238E27FC236}">
                  <a16:creationId xmlns:a16="http://schemas.microsoft.com/office/drawing/2014/main" id="{11E6287D-903E-465A-BF53-468599B77B3D}"/>
                </a:ext>
              </a:extLst>
            </p:cNvPr>
            <p:cNvSpPr txBox="1"/>
            <p:nvPr/>
          </p:nvSpPr>
          <p:spPr>
            <a:xfrm>
              <a:off x="9459876" y="4890501"/>
              <a:ext cx="234490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ct val="110000"/>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Execution Context 3</a:t>
              </a:r>
            </a:p>
          </p:txBody>
        </p:sp>
        <p:sp>
          <p:nvSpPr>
            <p:cNvPr id="9" name="TextBox 8">
              <a:extLst>
                <a:ext uri="{FF2B5EF4-FFF2-40B4-BE49-F238E27FC236}">
                  <a16:creationId xmlns:a16="http://schemas.microsoft.com/office/drawing/2014/main" id="{C3C59E8B-3CB8-4F4A-B6E6-7EBF7C5DC086}"/>
                </a:ext>
              </a:extLst>
            </p:cNvPr>
            <p:cNvSpPr txBox="1"/>
            <p:nvPr/>
          </p:nvSpPr>
          <p:spPr>
            <a:xfrm>
              <a:off x="7300828" y="4890501"/>
              <a:ext cx="234490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Pct val="110000"/>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Execution Context 2</a:t>
              </a:r>
            </a:p>
          </p:txBody>
        </p:sp>
      </p:grpSp>
    </p:spTree>
    <p:extLst>
      <p:ext uri="{BB962C8B-B14F-4D97-AF65-F5344CB8AC3E}">
        <p14:creationId xmlns:p14="http://schemas.microsoft.com/office/powerpoint/2010/main" val="2266201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SQL Server compilation and execution</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Concepts</a:t>
            </a:r>
          </a:p>
        </p:txBody>
      </p:sp>
      <p:graphicFrame>
        <p:nvGraphicFramePr>
          <p:cNvPr id="4" name="Diagram 3">
            <a:extLst>
              <a:ext uri="{FF2B5EF4-FFF2-40B4-BE49-F238E27FC236}">
                <a16:creationId xmlns:a16="http://schemas.microsoft.com/office/drawing/2014/main" id="{D437032D-66F5-4217-A6E7-5417D8E385E2}"/>
              </a:ext>
            </a:extLst>
          </p:cNvPr>
          <p:cNvGraphicFramePr/>
          <p:nvPr/>
        </p:nvGraphicFramePr>
        <p:xfrm>
          <a:off x="868679" y="1684097"/>
          <a:ext cx="10515600" cy="4632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8065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588182" y="3833856"/>
            <a:ext cx="3352800" cy="116498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ounded Rectangle 7"/>
          <p:cNvSpPr/>
          <p:nvPr/>
        </p:nvSpPr>
        <p:spPr>
          <a:xfrm>
            <a:off x="1588182" y="2330851"/>
            <a:ext cx="3352800" cy="143028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ounded Rectangle 8"/>
          <p:cNvSpPr/>
          <p:nvPr/>
        </p:nvSpPr>
        <p:spPr>
          <a:xfrm>
            <a:off x="1588182" y="904047"/>
            <a:ext cx="3352800" cy="135408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ight Arrow 9"/>
          <p:cNvSpPr/>
          <p:nvPr/>
        </p:nvSpPr>
        <p:spPr>
          <a:xfrm>
            <a:off x="5044074" y="2639128"/>
            <a:ext cx="2286000"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11" name="Rectangle 10"/>
          <p:cNvSpPr/>
          <p:nvPr/>
        </p:nvSpPr>
        <p:spPr>
          <a:xfrm>
            <a:off x="2377074" y="11106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P</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arse</a:t>
            </a:r>
          </a:p>
        </p:txBody>
      </p:sp>
      <p:sp>
        <p:nvSpPr>
          <p:cNvPr id="12" name="Rectangle 11"/>
          <p:cNvSpPr/>
          <p:nvPr/>
        </p:nvSpPr>
        <p:spPr>
          <a:xfrm>
            <a:off x="2377074" y="1648528"/>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R</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esolve</a:t>
            </a:r>
          </a:p>
        </p:txBody>
      </p:sp>
      <p:sp>
        <p:nvSpPr>
          <p:cNvPr id="13" name="Rectangle 12"/>
          <p:cNvSpPr/>
          <p:nvPr/>
        </p:nvSpPr>
        <p:spPr>
          <a:xfrm>
            <a:off x="2377074" y="25584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O</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ptimize</a:t>
            </a:r>
          </a:p>
        </p:txBody>
      </p:sp>
      <p:sp>
        <p:nvSpPr>
          <p:cNvPr id="14" name="Rectangle 13"/>
          <p:cNvSpPr/>
          <p:nvPr/>
        </p:nvSpPr>
        <p:spPr>
          <a:xfrm>
            <a:off x="2377074" y="3096328"/>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sp>
        <p:nvSpPr>
          <p:cNvPr id="15" name="Rectangle 14"/>
          <p:cNvSpPr/>
          <p:nvPr/>
        </p:nvSpPr>
        <p:spPr>
          <a:xfrm>
            <a:off x="2377074" y="4163128"/>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sp>
        <p:nvSpPr>
          <p:cNvPr id="16" name="Rectangle 15"/>
          <p:cNvSpPr/>
          <p:nvPr/>
        </p:nvSpPr>
        <p:spPr>
          <a:xfrm>
            <a:off x="2377074" y="524298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17" name="Rectangle 16"/>
          <p:cNvSpPr/>
          <p:nvPr/>
        </p:nvSpPr>
        <p:spPr>
          <a:xfrm>
            <a:off x="2377074" y="583506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18" name="Rectangle 17"/>
          <p:cNvSpPr/>
          <p:nvPr/>
        </p:nvSpPr>
        <p:spPr>
          <a:xfrm>
            <a:off x="5196474" y="2854433"/>
            <a:ext cx="1981200" cy="351849"/>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Plan</a:t>
            </a:r>
          </a:p>
        </p:txBody>
      </p:sp>
      <p:sp>
        <p:nvSpPr>
          <p:cNvPr id="19" name="Rectangle 18"/>
          <p:cNvSpPr/>
          <p:nvPr/>
        </p:nvSpPr>
        <p:spPr>
          <a:xfrm>
            <a:off x="7406274"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Stored Procedure</a:t>
            </a:r>
          </a:p>
        </p:txBody>
      </p:sp>
      <p:sp>
        <p:nvSpPr>
          <p:cNvPr id="20" name="Rectangle 19"/>
          <p:cNvSpPr/>
          <p:nvPr/>
        </p:nvSpPr>
        <p:spPr>
          <a:xfrm>
            <a:off x="7401151" y="2854432"/>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Procedure Cache</a:t>
            </a:r>
          </a:p>
        </p:txBody>
      </p:sp>
      <p:sp>
        <p:nvSpPr>
          <p:cNvPr id="21" name="Rectangle 20"/>
          <p:cNvSpPr/>
          <p:nvPr/>
        </p:nvSpPr>
        <p:spPr>
          <a:xfrm>
            <a:off x="1837757" y="1115128"/>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Syntax</a:t>
            </a:r>
          </a:p>
        </p:txBody>
      </p:sp>
      <p:cxnSp>
        <p:nvCxnSpPr>
          <p:cNvPr id="22" name="Straight Connector 21"/>
          <p:cNvCxnSpPr/>
          <p:nvPr/>
        </p:nvCxnSpPr>
        <p:spPr>
          <a:xfrm>
            <a:off x="1234074" y="5073062"/>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406274" y="4387263"/>
            <a:ext cx="27432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sp>
        <p:nvSpPr>
          <p:cNvPr id="24" name="Right Arrow 23"/>
          <p:cNvSpPr/>
          <p:nvPr/>
        </p:nvSpPr>
        <p:spPr>
          <a:xfrm rot="5400000">
            <a:off x="7608768" y="1298020"/>
            <a:ext cx="2327965"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5" name="Right Arrow 24"/>
          <p:cNvSpPr/>
          <p:nvPr/>
        </p:nvSpPr>
        <p:spPr>
          <a:xfrm rot="5400000">
            <a:off x="8295603" y="3426199"/>
            <a:ext cx="954296"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6" name="Right Arrow 25"/>
          <p:cNvSpPr/>
          <p:nvPr/>
        </p:nvSpPr>
        <p:spPr>
          <a:xfrm rot="5400000">
            <a:off x="3051612" y="407080"/>
            <a:ext cx="410651" cy="522052"/>
          </a:xfrm>
          <a:prstGeom prst="rightArrow">
            <a:avLst/>
          </a:prstGeom>
          <a:solidFill>
            <a:schemeClr val="accent4">
              <a:lumMod val="75000"/>
            </a:schemeClr>
          </a:solidFill>
          <a:ln>
            <a:solidFill>
              <a:schemeClr val="accent4">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7" name="Rectangle 26"/>
          <p:cNvSpPr/>
          <p:nvPr/>
        </p:nvSpPr>
        <p:spPr>
          <a:xfrm>
            <a:off x="1837757" y="2558463"/>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Compile</a:t>
            </a:r>
          </a:p>
        </p:txBody>
      </p:sp>
      <p:sp>
        <p:nvSpPr>
          <p:cNvPr id="28" name="Rectangle 27"/>
          <p:cNvSpPr/>
          <p:nvPr/>
        </p:nvSpPr>
        <p:spPr>
          <a:xfrm>
            <a:off x="1837757" y="3930063"/>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Run Time</a:t>
            </a:r>
          </a:p>
        </p:txBody>
      </p:sp>
      <p:sp>
        <p:nvSpPr>
          <p:cNvPr id="29" name="Rectangle 28"/>
          <p:cNvSpPr/>
          <p:nvPr/>
        </p:nvSpPr>
        <p:spPr>
          <a:xfrm>
            <a:off x="1837757"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Ad Hoc Query</a:t>
            </a:r>
          </a:p>
        </p:txBody>
      </p:sp>
      <p:pic>
        <p:nvPicPr>
          <p:cNvPr id="30" name="Picture 29"/>
          <p:cNvPicPr>
            <a:picLocks noChangeAspect="1"/>
          </p:cNvPicPr>
          <p:nvPr/>
        </p:nvPicPr>
        <p:blipFill>
          <a:blip r:embed="rId3"/>
          <a:stretch>
            <a:fillRect/>
          </a:stretch>
        </p:blipFill>
        <p:spPr>
          <a:xfrm>
            <a:off x="4815474" y="5168287"/>
            <a:ext cx="5328878" cy="1295400"/>
          </a:xfrm>
          <a:prstGeom prst="rect">
            <a:avLst/>
          </a:prstGeom>
        </p:spPr>
      </p:pic>
      <p:sp>
        <p:nvSpPr>
          <p:cNvPr id="31" name="Rectangle 30"/>
          <p:cNvSpPr/>
          <p:nvPr/>
        </p:nvSpPr>
        <p:spPr>
          <a:xfrm rot="16200000">
            <a:off x="7636670" y="1456322"/>
            <a:ext cx="2253307" cy="338554"/>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Context</a:t>
            </a:r>
          </a:p>
        </p:txBody>
      </p:sp>
      <p:sp>
        <p:nvSpPr>
          <p:cNvPr id="32" name="Rectangle 31"/>
          <p:cNvSpPr/>
          <p:nvPr/>
        </p:nvSpPr>
        <p:spPr>
          <a:xfrm>
            <a:off x="2377074" y="3094095"/>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sp>
        <p:nvSpPr>
          <p:cNvPr id="33" name="Rectangle 32"/>
          <p:cNvSpPr/>
          <p:nvPr/>
        </p:nvSpPr>
        <p:spPr>
          <a:xfrm>
            <a:off x="2377074" y="4160895"/>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sp>
        <p:nvSpPr>
          <p:cNvPr id="34" name="Rectangle 33"/>
          <p:cNvSpPr/>
          <p:nvPr/>
        </p:nvSpPr>
        <p:spPr>
          <a:xfrm>
            <a:off x="2377074" y="524075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35" name="Rectangle 34"/>
          <p:cNvSpPr/>
          <p:nvPr/>
        </p:nvSpPr>
        <p:spPr>
          <a:xfrm>
            <a:off x="2377074" y="583283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36" name="Rectangle 35"/>
          <p:cNvSpPr/>
          <p:nvPr/>
        </p:nvSpPr>
        <p:spPr>
          <a:xfrm>
            <a:off x="7406274" y="4385030"/>
            <a:ext cx="27432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sp>
        <p:nvSpPr>
          <p:cNvPr id="2" name="TextBox 1">
            <a:extLst>
              <a:ext uri="{FF2B5EF4-FFF2-40B4-BE49-F238E27FC236}">
                <a16:creationId xmlns:a16="http://schemas.microsoft.com/office/drawing/2014/main" id="{6C7347E0-4489-4400-A573-79B9F09FF846}"/>
              </a:ext>
            </a:extLst>
          </p:cNvPr>
          <p:cNvSpPr txBox="1"/>
          <p:nvPr/>
        </p:nvSpPr>
        <p:spPr>
          <a:xfrm>
            <a:off x="3774310" y="1744786"/>
            <a:ext cx="1262867" cy="276999"/>
          </a:xfrm>
          <a:prstGeom prst="rect">
            <a:avLst/>
          </a:prstGeom>
          <a:noFill/>
        </p:spPr>
        <p:txBody>
          <a:bodyPr wrap="square" rtlCol="0">
            <a:spAutoFit/>
          </a:bodyPr>
          <a:lstStyle/>
          <a:p>
            <a:r>
              <a:rPr lang="en-US" sz="1200" dirty="0">
                <a:solidFill>
                  <a:schemeClr val="tx2"/>
                </a:solidFill>
              </a:rPr>
              <a:t>(Binding)</a:t>
            </a:r>
          </a:p>
        </p:txBody>
      </p:sp>
      <p:grpSp>
        <p:nvGrpSpPr>
          <p:cNvPr id="39" name="Group 38">
            <a:extLst>
              <a:ext uri="{FF2B5EF4-FFF2-40B4-BE49-F238E27FC236}">
                <a16:creationId xmlns:a16="http://schemas.microsoft.com/office/drawing/2014/main" id="{A18F47DB-5EF7-4266-BC44-495FFA49056C}"/>
              </a:ext>
            </a:extLst>
          </p:cNvPr>
          <p:cNvGrpSpPr/>
          <p:nvPr/>
        </p:nvGrpSpPr>
        <p:grpSpPr>
          <a:xfrm>
            <a:off x="5245566" y="507414"/>
            <a:ext cx="2472255" cy="956993"/>
            <a:chOff x="5224158" y="389621"/>
            <a:chExt cx="2472255" cy="956993"/>
          </a:xfrm>
        </p:grpSpPr>
        <p:cxnSp>
          <p:nvCxnSpPr>
            <p:cNvPr id="40" name="Straight Arrow Connector 39">
              <a:extLst>
                <a:ext uri="{FF2B5EF4-FFF2-40B4-BE49-F238E27FC236}">
                  <a16:creationId xmlns:a16="http://schemas.microsoft.com/office/drawing/2014/main" id="{513428E4-9638-4E8B-9839-490E087D5F7B}"/>
                </a:ext>
              </a:extLst>
            </p:cNvPr>
            <p:cNvCxnSpPr>
              <a:cxnSpLocks/>
            </p:cNvCxnSpPr>
            <p:nvPr/>
          </p:nvCxnSpPr>
          <p:spPr>
            <a:xfrm flipH="1">
              <a:off x="5224158" y="389621"/>
              <a:ext cx="1908107" cy="850395"/>
            </a:xfrm>
            <a:prstGeom prst="straightConnector1">
              <a:avLst/>
            </a:prstGeom>
            <a:ln w="5715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C73A879-006B-4528-B15C-5410C1F87DE9}"/>
                </a:ext>
              </a:extLst>
            </p:cNvPr>
            <p:cNvSpPr txBox="1"/>
            <p:nvPr/>
          </p:nvSpPr>
          <p:spPr>
            <a:xfrm rot="20241743">
              <a:off x="5610834" y="700283"/>
              <a:ext cx="2085579" cy="646331"/>
            </a:xfrm>
            <a:prstGeom prst="rect">
              <a:avLst/>
            </a:prstGeom>
            <a:noFill/>
          </p:spPr>
          <p:txBody>
            <a:bodyPr wrap="square" rtlCol="0">
              <a:spAutoFit/>
            </a:bodyPr>
            <a:lstStyle/>
            <a:p>
              <a:r>
                <a:rPr lang="en-US" dirty="0">
                  <a:solidFill>
                    <a:schemeClr val="accent5"/>
                  </a:solidFill>
                </a:rPr>
                <a:t>First Execution</a:t>
              </a:r>
            </a:p>
            <a:p>
              <a:r>
                <a:rPr lang="en-US" dirty="0">
                  <a:solidFill>
                    <a:schemeClr val="accent5"/>
                  </a:solidFill>
                </a:rPr>
                <a:t>  or Recompile</a:t>
              </a:r>
            </a:p>
          </p:txBody>
        </p:sp>
      </p:grpSp>
    </p:spTree>
    <p:extLst>
      <p:ext uri="{BB962C8B-B14F-4D97-AF65-F5344CB8AC3E}">
        <p14:creationId xmlns:p14="http://schemas.microsoft.com/office/powerpoint/2010/main" val="4047403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FC788ED-AD1E-4868-807F-59862E5F7939}"/>
              </a:ext>
            </a:extLst>
          </p:cNvPr>
          <p:cNvGraphicFramePr/>
          <p:nvPr>
            <p:extLst>
              <p:ext uri="{D42A27DB-BD31-4B8C-83A1-F6EECF244321}">
                <p14:modId xmlns:p14="http://schemas.microsoft.com/office/powerpoint/2010/main" val="2442980867"/>
              </p:ext>
            </p:extLst>
          </p:nvPr>
        </p:nvGraphicFramePr>
        <p:xfrm>
          <a:off x="915413" y="1105376"/>
          <a:ext cx="10361174" cy="4864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DA279F63-2637-42E4-B26C-29027ABA2302}"/>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4400" dirty="0">
                <a:solidFill>
                  <a:schemeClr val="accent4">
                    <a:lumMod val="75000"/>
                  </a:schemeClr>
                </a:solidFill>
              </a:rPr>
              <a:t>What does the binding step resolve?</a:t>
            </a:r>
          </a:p>
        </p:txBody>
      </p:sp>
    </p:spTree>
    <p:extLst>
      <p:ext uri="{BB962C8B-B14F-4D97-AF65-F5344CB8AC3E}">
        <p14:creationId xmlns:p14="http://schemas.microsoft.com/office/powerpoint/2010/main" val="3823254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588182" y="3833856"/>
            <a:ext cx="3352800" cy="116498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ounded Rectangle 7"/>
          <p:cNvSpPr/>
          <p:nvPr/>
        </p:nvSpPr>
        <p:spPr>
          <a:xfrm>
            <a:off x="1588182" y="2330851"/>
            <a:ext cx="3352800" cy="143028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ounded Rectangle 8"/>
          <p:cNvSpPr/>
          <p:nvPr/>
        </p:nvSpPr>
        <p:spPr>
          <a:xfrm>
            <a:off x="1588182" y="904047"/>
            <a:ext cx="3352800" cy="135408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ight Arrow 9"/>
          <p:cNvSpPr/>
          <p:nvPr/>
        </p:nvSpPr>
        <p:spPr>
          <a:xfrm>
            <a:off x="5044074" y="2639128"/>
            <a:ext cx="2286000"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11" name="Rectangle 10"/>
          <p:cNvSpPr/>
          <p:nvPr/>
        </p:nvSpPr>
        <p:spPr>
          <a:xfrm>
            <a:off x="2377074" y="11106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P</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arse</a:t>
            </a:r>
          </a:p>
        </p:txBody>
      </p:sp>
      <p:sp>
        <p:nvSpPr>
          <p:cNvPr id="12" name="Rectangle 11"/>
          <p:cNvSpPr/>
          <p:nvPr/>
        </p:nvSpPr>
        <p:spPr>
          <a:xfrm>
            <a:off x="2377074" y="1648528"/>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R</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esolve</a:t>
            </a:r>
          </a:p>
        </p:txBody>
      </p:sp>
      <p:sp>
        <p:nvSpPr>
          <p:cNvPr id="13" name="Rectangle 12"/>
          <p:cNvSpPr/>
          <p:nvPr/>
        </p:nvSpPr>
        <p:spPr>
          <a:xfrm>
            <a:off x="2377074" y="25584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O</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ptimize</a:t>
            </a:r>
          </a:p>
        </p:txBody>
      </p:sp>
      <p:sp>
        <p:nvSpPr>
          <p:cNvPr id="14" name="Rectangle 13"/>
          <p:cNvSpPr/>
          <p:nvPr/>
        </p:nvSpPr>
        <p:spPr>
          <a:xfrm>
            <a:off x="2377074" y="3096328"/>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sp>
        <p:nvSpPr>
          <p:cNvPr id="15" name="Rectangle 14"/>
          <p:cNvSpPr/>
          <p:nvPr/>
        </p:nvSpPr>
        <p:spPr>
          <a:xfrm>
            <a:off x="2377074" y="4163128"/>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sp>
        <p:nvSpPr>
          <p:cNvPr id="16" name="Rectangle 15"/>
          <p:cNvSpPr/>
          <p:nvPr/>
        </p:nvSpPr>
        <p:spPr>
          <a:xfrm>
            <a:off x="2377074" y="524298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17" name="Rectangle 16"/>
          <p:cNvSpPr/>
          <p:nvPr/>
        </p:nvSpPr>
        <p:spPr>
          <a:xfrm>
            <a:off x="2377074" y="583506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18" name="Rectangle 17"/>
          <p:cNvSpPr/>
          <p:nvPr/>
        </p:nvSpPr>
        <p:spPr>
          <a:xfrm>
            <a:off x="5196474" y="2854433"/>
            <a:ext cx="1981200" cy="351849"/>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Plan</a:t>
            </a:r>
          </a:p>
        </p:txBody>
      </p:sp>
      <p:sp>
        <p:nvSpPr>
          <p:cNvPr id="19" name="Rectangle 18"/>
          <p:cNvSpPr/>
          <p:nvPr/>
        </p:nvSpPr>
        <p:spPr>
          <a:xfrm>
            <a:off x="7406274"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Stored Procedure</a:t>
            </a:r>
          </a:p>
        </p:txBody>
      </p:sp>
      <p:sp>
        <p:nvSpPr>
          <p:cNvPr id="20" name="Rectangle 19"/>
          <p:cNvSpPr/>
          <p:nvPr/>
        </p:nvSpPr>
        <p:spPr>
          <a:xfrm>
            <a:off x="7401151" y="2854432"/>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Procedure Cache</a:t>
            </a:r>
          </a:p>
        </p:txBody>
      </p:sp>
      <p:sp>
        <p:nvSpPr>
          <p:cNvPr id="21" name="Rectangle 20"/>
          <p:cNvSpPr/>
          <p:nvPr/>
        </p:nvSpPr>
        <p:spPr>
          <a:xfrm>
            <a:off x="1837757" y="1115128"/>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Syntax</a:t>
            </a:r>
          </a:p>
        </p:txBody>
      </p:sp>
      <p:cxnSp>
        <p:nvCxnSpPr>
          <p:cNvPr id="22" name="Straight Connector 21"/>
          <p:cNvCxnSpPr/>
          <p:nvPr/>
        </p:nvCxnSpPr>
        <p:spPr>
          <a:xfrm>
            <a:off x="1234074" y="5073062"/>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406274" y="4387263"/>
            <a:ext cx="27432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sp>
        <p:nvSpPr>
          <p:cNvPr id="24" name="Right Arrow 23"/>
          <p:cNvSpPr/>
          <p:nvPr/>
        </p:nvSpPr>
        <p:spPr>
          <a:xfrm rot="5400000">
            <a:off x="7608768" y="1298020"/>
            <a:ext cx="2327965"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5" name="Right Arrow 24"/>
          <p:cNvSpPr/>
          <p:nvPr/>
        </p:nvSpPr>
        <p:spPr>
          <a:xfrm rot="5400000">
            <a:off x="8295603" y="3426199"/>
            <a:ext cx="954296"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6" name="Right Arrow 25"/>
          <p:cNvSpPr/>
          <p:nvPr/>
        </p:nvSpPr>
        <p:spPr>
          <a:xfrm rot="5400000">
            <a:off x="3051612" y="407080"/>
            <a:ext cx="410651" cy="522052"/>
          </a:xfrm>
          <a:prstGeom prst="rightArrow">
            <a:avLst/>
          </a:prstGeom>
          <a:solidFill>
            <a:schemeClr val="accent4">
              <a:lumMod val="75000"/>
            </a:schemeClr>
          </a:solidFill>
          <a:ln>
            <a:solidFill>
              <a:schemeClr val="accent4">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7" name="Rectangle 26"/>
          <p:cNvSpPr/>
          <p:nvPr/>
        </p:nvSpPr>
        <p:spPr>
          <a:xfrm>
            <a:off x="1837757" y="2558463"/>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Compile</a:t>
            </a:r>
          </a:p>
        </p:txBody>
      </p:sp>
      <p:sp>
        <p:nvSpPr>
          <p:cNvPr id="28" name="Rectangle 27"/>
          <p:cNvSpPr/>
          <p:nvPr/>
        </p:nvSpPr>
        <p:spPr>
          <a:xfrm>
            <a:off x="1837757" y="3930063"/>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Run Time</a:t>
            </a:r>
          </a:p>
        </p:txBody>
      </p:sp>
      <p:sp>
        <p:nvSpPr>
          <p:cNvPr id="29" name="Rectangle 28"/>
          <p:cNvSpPr/>
          <p:nvPr/>
        </p:nvSpPr>
        <p:spPr>
          <a:xfrm>
            <a:off x="1837757"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Ad Hoc Query</a:t>
            </a:r>
          </a:p>
        </p:txBody>
      </p:sp>
      <p:pic>
        <p:nvPicPr>
          <p:cNvPr id="30" name="Picture 29"/>
          <p:cNvPicPr>
            <a:picLocks noChangeAspect="1"/>
          </p:cNvPicPr>
          <p:nvPr/>
        </p:nvPicPr>
        <p:blipFill>
          <a:blip r:embed="rId3"/>
          <a:stretch>
            <a:fillRect/>
          </a:stretch>
        </p:blipFill>
        <p:spPr>
          <a:xfrm>
            <a:off x="4815474" y="5168287"/>
            <a:ext cx="5328878" cy="1295400"/>
          </a:xfrm>
          <a:prstGeom prst="rect">
            <a:avLst/>
          </a:prstGeom>
        </p:spPr>
      </p:pic>
      <p:sp>
        <p:nvSpPr>
          <p:cNvPr id="31" name="Rectangle 30"/>
          <p:cNvSpPr/>
          <p:nvPr/>
        </p:nvSpPr>
        <p:spPr>
          <a:xfrm rot="16200000">
            <a:off x="7636670" y="1456322"/>
            <a:ext cx="2253307" cy="338554"/>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Context</a:t>
            </a:r>
          </a:p>
        </p:txBody>
      </p:sp>
      <p:sp>
        <p:nvSpPr>
          <p:cNvPr id="32" name="Rectangle 31"/>
          <p:cNvSpPr/>
          <p:nvPr/>
        </p:nvSpPr>
        <p:spPr>
          <a:xfrm>
            <a:off x="2377074" y="3094095"/>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sp>
        <p:nvSpPr>
          <p:cNvPr id="33" name="Rectangle 32"/>
          <p:cNvSpPr/>
          <p:nvPr/>
        </p:nvSpPr>
        <p:spPr>
          <a:xfrm>
            <a:off x="2377074" y="4160895"/>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sp>
        <p:nvSpPr>
          <p:cNvPr id="34" name="Rectangle 33"/>
          <p:cNvSpPr/>
          <p:nvPr/>
        </p:nvSpPr>
        <p:spPr>
          <a:xfrm>
            <a:off x="2377074" y="524075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35" name="Rectangle 34"/>
          <p:cNvSpPr/>
          <p:nvPr/>
        </p:nvSpPr>
        <p:spPr>
          <a:xfrm>
            <a:off x="2377074" y="583283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36" name="Rectangle 35"/>
          <p:cNvSpPr/>
          <p:nvPr/>
        </p:nvSpPr>
        <p:spPr>
          <a:xfrm>
            <a:off x="7406274" y="4385030"/>
            <a:ext cx="27432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sp>
        <p:nvSpPr>
          <p:cNvPr id="2" name="TextBox 1">
            <a:extLst>
              <a:ext uri="{FF2B5EF4-FFF2-40B4-BE49-F238E27FC236}">
                <a16:creationId xmlns:a16="http://schemas.microsoft.com/office/drawing/2014/main" id="{6C7347E0-4489-4400-A573-79B9F09FF846}"/>
              </a:ext>
            </a:extLst>
          </p:cNvPr>
          <p:cNvSpPr txBox="1"/>
          <p:nvPr/>
        </p:nvSpPr>
        <p:spPr>
          <a:xfrm>
            <a:off x="3774310" y="1744786"/>
            <a:ext cx="1262867" cy="276999"/>
          </a:xfrm>
          <a:prstGeom prst="rect">
            <a:avLst/>
          </a:prstGeom>
          <a:noFill/>
        </p:spPr>
        <p:txBody>
          <a:bodyPr wrap="square" rtlCol="0">
            <a:spAutoFit/>
          </a:bodyPr>
          <a:lstStyle/>
          <a:p>
            <a:r>
              <a:rPr lang="en-US" sz="1200" dirty="0">
                <a:solidFill>
                  <a:schemeClr val="tx2"/>
                </a:solidFill>
              </a:rPr>
              <a:t>(Binding)</a:t>
            </a:r>
          </a:p>
        </p:txBody>
      </p:sp>
      <p:grpSp>
        <p:nvGrpSpPr>
          <p:cNvPr id="39" name="Group 38">
            <a:extLst>
              <a:ext uri="{FF2B5EF4-FFF2-40B4-BE49-F238E27FC236}">
                <a16:creationId xmlns:a16="http://schemas.microsoft.com/office/drawing/2014/main" id="{A18F47DB-5EF7-4266-BC44-495FFA49056C}"/>
              </a:ext>
            </a:extLst>
          </p:cNvPr>
          <p:cNvGrpSpPr/>
          <p:nvPr/>
        </p:nvGrpSpPr>
        <p:grpSpPr>
          <a:xfrm>
            <a:off x="5245566" y="507414"/>
            <a:ext cx="2472255" cy="956993"/>
            <a:chOff x="5224158" y="389621"/>
            <a:chExt cx="2472255" cy="956993"/>
          </a:xfrm>
        </p:grpSpPr>
        <p:cxnSp>
          <p:nvCxnSpPr>
            <p:cNvPr id="40" name="Straight Arrow Connector 39">
              <a:extLst>
                <a:ext uri="{FF2B5EF4-FFF2-40B4-BE49-F238E27FC236}">
                  <a16:creationId xmlns:a16="http://schemas.microsoft.com/office/drawing/2014/main" id="{513428E4-9638-4E8B-9839-490E087D5F7B}"/>
                </a:ext>
              </a:extLst>
            </p:cNvPr>
            <p:cNvCxnSpPr>
              <a:cxnSpLocks/>
            </p:cNvCxnSpPr>
            <p:nvPr/>
          </p:nvCxnSpPr>
          <p:spPr>
            <a:xfrm flipH="1">
              <a:off x="5224158" y="389621"/>
              <a:ext cx="1908107" cy="850395"/>
            </a:xfrm>
            <a:prstGeom prst="straightConnector1">
              <a:avLst/>
            </a:prstGeom>
            <a:ln w="5715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C73A879-006B-4528-B15C-5410C1F87DE9}"/>
                </a:ext>
              </a:extLst>
            </p:cNvPr>
            <p:cNvSpPr txBox="1"/>
            <p:nvPr/>
          </p:nvSpPr>
          <p:spPr>
            <a:xfrm rot="20241743">
              <a:off x="5610834" y="700283"/>
              <a:ext cx="2085579" cy="646331"/>
            </a:xfrm>
            <a:prstGeom prst="rect">
              <a:avLst/>
            </a:prstGeom>
            <a:noFill/>
          </p:spPr>
          <p:txBody>
            <a:bodyPr wrap="square" rtlCol="0">
              <a:spAutoFit/>
            </a:bodyPr>
            <a:lstStyle/>
            <a:p>
              <a:r>
                <a:rPr lang="en-US" dirty="0">
                  <a:solidFill>
                    <a:schemeClr val="accent5"/>
                  </a:solidFill>
                </a:rPr>
                <a:t>First Execution</a:t>
              </a:r>
            </a:p>
            <a:p>
              <a:r>
                <a:rPr lang="en-US" dirty="0">
                  <a:solidFill>
                    <a:schemeClr val="accent5"/>
                  </a:solidFill>
                </a:rPr>
                <a:t>  or Recompile</a:t>
              </a:r>
            </a:p>
          </p:txBody>
        </p:sp>
      </p:grpSp>
    </p:spTree>
    <p:extLst>
      <p:ext uri="{BB962C8B-B14F-4D97-AF65-F5344CB8AC3E}">
        <p14:creationId xmlns:p14="http://schemas.microsoft.com/office/powerpoint/2010/main" val="95240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3.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1:40:01"/>
  <p:tag name="MIO_OBJECTNAME" val="Dark Blu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6.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7.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8.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9.xml><?xml version="1.0" encoding="utf-8"?>
<p:tagLst xmlns:a="http://schemas.openxmlformats.org/drawingml/2006/main" xmlns:r="http://schemas.openxmlformats.org/officeDocument/2006/relationships" xmlns:p="http://schemas.openxmlformats.org/presentationml/2006/main">
  <p:tag name="MIO_GUID" val="337401ad-e0b9-4aa7-afee-b90aede246be"/>
  <p:tag name="MIO_EKGUID" val="58ee4f3e-a48e-4add-93d8-00b15d059951"/>
  <p:tag name="MIO_UPDATE" val="True"/>
  <p:tag name="MIO_VERSION" val="02.12.2019 14:58:12"/>
  <p:tag name="MIO_DBID" val="12b0c59e-2253-4124-a5e9-470adf4cb168"/>
  <p:tag name="MIO_LASTDOWNLOADED" val="24.01.2020 05:39:41"/>
  <p:tag name="MIO_OBJECTNAME" val="Microsoft"/>
  <p:tag name="MIO_LASTEDITORNAME" val="Devid Treuling"/>
</p:tagLst>
</file>

<file path=ppt/theme/theme1.xml><?xml version="1.0" encoding="utf-8"?>
<a:theme xmlns:a="http://schemas.openxmlformats.org/drawingml/2006/main" name="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2.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3.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1_Office Theme">
  <a:themeElements>
    <a:clrScheme name="WWL Template 2018">
      <a:dk1>
        <a:srgbClr val="505050"/>
      </a:dk1>
      <a:lt1>
        <a:srgbClr val="FFFFFF"/>
      </a:lt1>
      <a:dk2>
        <a:srgbClr val="000000"/>
      </a:dk2>
      <a:lt2>
        <a:srgbClr val="E6E6E6"/>
      </a:lt2>
      <a:accent1>
        <a:srgbClr val="0078D4"/>
      </a:accent1>
      <a:accent2>
        <a:srgbClr val="505050"/>
      </a:accent2>
      <a:accent3>
        <a:srgbClr val="00BCF2"/>
      </a:accent3>
      <a:accent4>
        <a:srgbClr val="002050"/>
      </a:accent4>
      <a:accent5>
        <a:srgbClr val="D2D2D2"/>
      </a:accent5>
      <a:accent6>
        <a:srgbClr val="737373"/>
      </a:accent6>
      <a:hlink>
        <a:srgbClr val="0078D4"/>
      </a:hlink>
      <a:folHlink>
        <a:srgbClr val="00BCF2"/>
      </a:folHlink>
    </a:clrScheme>
    <a:fontScheme name="WWL Template 2018">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6DCE"/>
        </a:solidFill>
        <a:ln>
          <a:noFill/>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lgn="ctr">
          <a:defRPr sz="1800" dirty="0" err="1" smtClean="0">
            <a:solidFill>
              <a:schemeClr val="bg1"/>
            </a:solidFill>
            <a:latin typeface="Segoe UI" panose="020B0502040204020203" pitchFamily="34" charset="0"/>
            <a:cs typeface="Segoe UI" panose="020B0502040204020203" pitchFamily="34" charset="0"/>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gn="l">
          <a:defRPr sz="2000" dirty="0">
            <a:solidFill>
              <a:srgbClr val="505050"/>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LeX_External_PowerPoint_061617" id="{C5013A31-47D3-40C3-8EBE-17EEF6DDB937}" vid="{CC4740F6-FB86-4EC2-9EF7-4AD2DBB09A13}"/>
    </a:ext>
  </a:extLst>
</a:theme>
</file>

<file path=ppt/theme/theme6.xml><?xml version="1.0" encoding="utf-8"?>
<a:theme xmlns:a="http://schemas.openxmlformats.org/drawingml/2006/main" name="2_Office Theme">
  <a:themeElements>
    <a:clrScheme name="WWL Template 2018">
      <a:dk1>
        <a:srgbClr val="505050"/>
      </a:dk1>
      <a:lt1>
        <a:srgbClr val="FFFFFF"/>
      </a:lt1>
      <a:dk2>
        <a:srgbClr val="000000"/>
      </a:dk2>
      <a:lt2>
        <a:srgbClr val="E6E6E6"/>
      </a:lt2>
      <a:accent1>
        <a:srgbClr val="0078D4"/>
      </a:accent1>
      <a:accent2>
        <a:srgbClr val="505050"/>
      </a:accent2>
      <a:accent3>
        <a:srgbClr val="00BCF2"/>
      </a:accent3>
      <a:accent4>
        <a:srgbClr val="002050"/>
      </a:accent4>
      <a:accent5>
        <a:srgbClr val="D2D2D2"/>
      </a:accent5>
      <a:accent6>
        <a:srgbClr val="737373"/>
      </a:accent6>
      <a:hlink>
        <a:srgbClr val="0078D4"/>
      </a:hlink>
      <a:folHlink>
        <a:srgbClr val="00BCF2"/>
      </a:folHlink>
    </a:clrScheme>
    <a:fontScheme name="WWL Template 2018">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6DCE"/>
        </a:solidFill>
        <a:ln>
          <a:noFill/>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lgn="ctr">
          <a:defRPr sz="1800" dirty="0" err="1" smtClean="0">
            <a:solidFill>
              <a:schemeClr val="bg1"/>
            </a:solidFill>
            <a:latin typeface="Segoe UI" panose="020B0502040204020203" pitchFamily="34" charset="0"/>
            <a:cs typeface="Segoe UI" panose="020B0502040204020203" pitchFamily="34" charset="0"/>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gn="l">
          <a:defRPr sz="2000" dirty="0">
            <a:solidFill>
              <a:srgbClr val="505050"/>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LeX_External_PowerPoint_061617" id="{C5013A31-47D3-40C3-8EBE-17EEF6DDB937}" vid="{CC4740F6-FB86-4EC2-9EF7-4AD2DBB09A13}"/>
    </a:ext>
  </a:extLst>
</a:theme>
</file>

<file path=ppt/theme/theme7.xml><?xml version="1.0" encoding="utf-8"?>
<a:theme xmlns:a="http://schemas.openxmlformats.org/drawingml/2006/main" name="Workshop">
  <a:themeElements>
    <a:clrScheme name="Workshop Theme">
      <a:dk1>
        <a:srgbClr val="000000"/>
      </a:dk1>
      <a:lt1>
        <a:srgbClr val="FFFFFF"/>
      </a:lt1>
      <a:dk2>
        <a:srgbClr val="243A5E"/>
      </a:dk2>
      <a:lt2>
        <a:srgbClr val="E6E6E6"/>
      </a:lt2>
      <a:accent1>
        <a:srgbClr val="243A5E"/>
      </a:accent1>
      <a:accent2>
        <a:srgbClr val="243A5E"/>
      </a:accent2>
      <a:accent3>
        <a:srgbClr val="008575"/>
      </a:accent3>
      <a:accent4>
        <a:srgbClr val="0067B8"/>
      </a:accent4>
      <a:accent5>
        <a:srgbClr val="737373"/>
      </a:accent5>
      <a:accent6>
        <a:srgbClr val="054B16"/>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Workshop" id="{D2630005-50C4-43DF-8FE1-5025F2549432}" vid="{F5BE19BF-DE3B-41E6-B364-0C2891104238}"/>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11942</TotalTime>
  <Words>4335</Words>
  <Application>Microsoft Office PowerPoint</Application>
  <PresentationFormat>Widescreen</PresentationFormat>
  <Paragraphs>288</Paragraphs>
  <Slides>13</Slides>
  <Notes>11</Notes>
  <HiddenSlides>0</HiddenSlides>
  <MMClips>0</MMClips>
  <ScaleCrop>false</ScaleCrop>
  <HeadingPairs>
    <vt:vector size="8" baseType="variant">
      <vt:variant>
        <vt:lpstr>Fonts Used</vt:lpstr>
      </vt:variant>
      <vt:variant>
        <vt:i4>14</vt:i4>
      </vt:variant>
      <vt:variant>
        <vt:lpstr>Theme</vt:lpstr>
      </vt:variant>
      <vt:variant>
        <vt:i4>7</vt:i4>
      </vt:variant>
      <vt:variant>
        <vt:lpstr>Slide Titles</vt:lpstr>
      </vt:variant>
      <vt:variant>
        <vt:i4>13</vt:i4>
      </vt:variant>
      <vt:variant>
        <vt:lpstr>Custom Shows</vt:lpstr>
      </vt:variant>
      <vt:variant>
        <vt:i4>1</vt:i4>
      </vt:variant>
    </vt:vector>
  </HeadingPairs>
  <TitlesOfParts>
    <vt:vector size="35" baseType="lpstr">
      <vt:lpstr>Aptos</vt:lpstr>
      <vt:lpstr>Aptos Display</vt:lpstr>
      <vt:lpstr>Arial</vt:lpstr>
      <vt:lpstr>Arial Black</vt:lpstr>
      <vt:lpstr>Calibri</vt:lpstr>
      <vt:lpstr>Century Gothic</vt:lpstr>
      <vt:lpstr>Comic Sans MS</vt:lpstr>
      <vt:lpstr>Consolas</vt:lpstr>
      <vt:lpstr>Segoe Pro Light</vt:lpstr>
      <vt:lpstr>Segoe UI</vt:lpstr>
      <vt:lpstr>Segoe UI Light</vt:lpstr>
      <vt:lpstr>Segoe UI Semibold</vt:lpstr>
      <vt:lpstr>Symbol</vt:lpstr>
      <vt:lpstr>Wingdings</vt:lpstr>
      <vt:lpstr>PASS 2013_SpeakerTemplate_Final</vt:lpstr>
      <vt:lpstr>Dark Blue</vt:lpstr>
      <vt:lpstr>Microsoft 365 PPT Template - 2018</vt:lpstr>
      <vt:lpstr>Office Theme</vt:lpstr>
      <vt:lpstr>1_Office Theme</vt:lpstr>
      <vt:lpstr>2_Office Theme</vt:lpstr>
      <vt:lpstr>Workshop</vt:lpstr>
      <vt:lpstr>PowerPoint Presentation</vt:lpstr>
      <vt:lpstr>PowerPoint Presentation</vt:lpstr>
      <vt:lpstr>PowerPoint Presentation</vt:lpstr>
      <vt:lpstr>Agenda</vt:lpstr>
      <vt:lpstr>SQL Server Execution Plan </vt:lpstr>
      <vt:lpstr>SQL Server compilation and execution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PerformanceTuning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JDSQLHandout</dc:title>
  <dc:creator>John Deardurff</dc:creator>
  <cp:keywords>SQL</cp:keywords>
  <cp:lastModifiedBy>John Deardurff</cp:lastModifiedBy>
  <cp:revision>266</cp:revision>
  <dcterms:created xsi:type="dcterms:W3CDTF">2015-01-18T17:57:52Z</dcterms:created>
  <dcterms:modified xsi:type="dcterms:W3CDTF">2024-04-19T20:53:50Z</dcterms:modified>
</cp:coreProperties>
</file>